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86" r:id="rId4"/>
  </p:sldMasterIdLst>
  <p:notesMasterIdLst>
    <p:notesMasterId r:id="rId14"/>
  </p:notesMasterIdLst>
  <p:handoutMasterIdLst>
    <p:handoutMasterId r:id="rId15"/>
  </p:handoutMasterIdLst>
  <p:sldIdLst>
    <p:sldId id="4119" r:id="rId5"/>
    <p:sldId id="4133" r:id="rId6"/>
    <p:sldId id="4134" r:id="rId7"/>
    <p:sldId id="4146" r:id="rId8"/>
    <p:sldId id="4135" r:id="rId9"/>
    <p:sldId id="4136" r:id="rId10"/>
    <p:sldId id="4137" r:id="rId11"/>
    <p:sldId id="4138" r:id="rId12"/>
    <p:sldId id="4004" r:id="rId13"/>
  </p:sldIdLst>
  <p:sldSz cx="12192000" cy="6858000"/>
  <p:notesSz cx="6794500" cy="9906000"/>
  <p:defaultTextStyle>
    <a:defPPr>
      <a:defRPr lang="pt-BR"/>
    </a:defPPr>
    <a:lvl1pPr marL="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86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29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71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15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857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00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51" userDrawn="1">
          <p15:clr>
            <a:srgbClr val="A4A3A4"/>
          </p15:clr>
        </p15:guide>
        <p15:guide id="2" pos="399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Gabriel" initials="G" lastIdx="77" clrIdx="0"/>
  <p:cmAuthor id="1" name="Gabriel Ervilha" initials="GE" lastIdx="36" clrIdx="1"/>
  <p:cmAuthor id="2" name="Fernanda de Souza Lima da Costa e Silva" initials="FdSLdCeS" lastIdx="8" clrIdx="2"/>
  <p:cmAuthor id="3" name="Manuela Hungerbuhler" initials="MH" lastIdx="37" clrIdx="3">
    <p:extLst>
      <p:ext uri="{19B8F6BF-5375-455C-9EA6-DF929625EA0E}">
        <p15:presenceInfo xmlns:p15="http://schemas.microsoft.com/office/powerpoint/2012/main" userId="83c7b8126621ba88" providerId="Windows Live"/>
      </p:ext>
    </p:extLst>
  </p:cmAuthor>
  <p:cmAuthor id="4" name="Monica Monteiro" initials="MM" lastIdx="32" clrIdx="4">
    <p:extLst>
      <p:ext uri="{19B8F6BF-5375-455C-9EA6-DF929625EA0E}">
        <p15:presenceInfo xmlns:p15="http://schemas.microsoft.com/office/powerpoint/2012/main" userId="7042652b07443869" providerId="Windows Live"/>
      </p:ext>
    </p:extLst>
  </p:cmAuthor>
  <p:cmAuthor id="5" name="Juliana Del Santoro Reis" initials="JDSR" lastIdx="9" clrIdx="5">
    <p:extLst>
      <p:ext uri="{19B8F6BF-5375-455C-9EA6-DF929625EA0E}">
        <p15:presenceInfo xmlns:p15="http://schemas.microsoft.com/office/powerpoint/2012/main" userId="ea8db2e915596fa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CFDA"/>
    <a:srgbClr val="65B32E"/>
    <a:srgbClr val="008974"/>
    <a:srgbClr val="D2870B"/>
    <a:srgbClr val="006FB9"/>
    <a:srgbClr val="009933"/>
    <a:srgbClr val="1E428B"/>
    <a:srgbClr val="97491D"/>
    <a:srgbClr val="BD5B25"/>
    <a:srgbClr val="52BB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F75E04C-D8C1-4A29-ACC4-28A86D4D4F68}" v="16" dt="2023-06-22T13:28:57.62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27102A9-8310-4765-A935-A1911B00CA55}" styleName="Estilo Claro 1 - Ênfase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68D230F3-CF80-4859-8CE7-A43EE81993B5}" styleName="Estilo Claro 1 - Ênfase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B4B98B0-60AC-42C2-AFA5-B58CD77FA1E5}" styleName="Estilo Claro 1 - Ênfas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C4B1156A-380E-4F78-BDF5-A606A8083BF9}" styleName="Estilo Médio 4 - Ênfas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3C2FFA5D-87B4-456A-9821-1D502468CF0F}" styleName="Estilo com Tema 1 - Ênfase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5725" autoAdjust="0"/>
    <p:restoredTop sz="93792" autoAdjust="0"/>
  </p:normalViewPr>
  <p:slideViewPr>
    <p:cSldViewPr snapToGrid="0">
      <p:cViewPr varScale="1">
        <p:scale>
          <a:sx n="86" d="100"/>
          <a:sy n="86" d="100"/>
        </p:scale>
        <p:origin x="1098" y="84"/>
      </p:cViewPr>
      <p:guideLst>
        <p:guide orient="horz" pos="2251"/>
        <p:guide pos="399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50" d="100"/>
        <a:sy n="150" d="100"/>
      </p:scale>
      <p:origin x="0" y="0"/>
    </p:cViewPr>
  </p:notesTextViewPr>
  <p:notesViewPr>
    <p:cSldViewPr snapToGrid="0">
      <p:cViewPr>
        <p:scale>
          <a:sx n="140" d="100"/>
          <a:sy n="140" d="100"/>
        </p:scale>
        <p:origin x="800" y="-29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lber Fernandes Morais Bourguignon" userId="7840fdaa-eae6-4d1a-8530-e5bc3a51fce7" providerId="ADAL" clId="{6F75E04C-D8C1-4A29-ACC4-28A86D4D4F68}"/>
    <pc:docChg chg="undo redo custSel addSld delSld modSld sldOrd delMainMaster">
      <pc:chgData name="Milber Fernandes Morais Bourguignon" userId="7840fdaa-eae6-4d1a-8530-e5bc3a51fce7" providerId="ADAL" clId="{6F75E04C-D8C1-4A29-ACC4-28A86D4D4F68}" dt="2023-06-22T14:01:32.886" v="2115"/>
      <pc:docMkLst>
        <pc:docMk/>
      </pc:docMkLst>
      <pc:sldChg chg="del">
        <pc:chgData name="Milber Fernandes Morais Bourguignon" userId="7840fdaa-eae6-4d1a-8530-e5bc3a51fce7" providerId="ADAL" clId="{6F75E04C-D8C1-4A29-ACC4-28A86D4D4F68}" dt="2023-06-22T11:41:04.662" v="1541" actId="47"/>
        <pc:sldMkLst>
          <pc:docMk/>
          <pc:sldMk cId="2016666858" sldId="531"/>
        </pc:sldMkLst>
      </pc:sldChg>
      <pc:sldChg chg="del">
        <pc:chgData name="Milber Fernandes Morais Bourguignon" userId="7840fdaa-eae6-4d1a-8530-e5bc3a51fce7" providerId="ADAL" clId="{6F75E04C-D8C1-4A29-ACC4-28A86D4D4F68}" dt="2023-06-22T11:41:04.662" v="1541" actId="47"/>
        <pc:sldMkLst>
          <pc:docMk/>
          <pc:sldMk cId="385481805" sldId="532"/>
        </pc:sldMkLst>
      </pc:sldChg>
      <pc:sldChg chg="del">
        <pc:chgData name="Milber Fernandes Morais Bourguignon" userId="7840fdaa-eae6-4d1a-8530-e5bc3a51fce7" providerId="ADAL" clId="{6F75E04C-D8C1-4A29-ACC4-28A86D4D4F68}" dt="2023-06-22T11:41:04.662" v="1541" actId="47"/>
        <pc:sldMkLst>
          <pc:docMk/>
          <pc:sldMk cId="1429687159" sldId="1821"/>
        </pc:sldMkLst>
      </pc:sldChg>
      <pc:sldChg chg="del">
        <pc:chgData name="Milber Fernandes Morais Bourguignon" userId="7840fdaa-eae6-4d1a-8530-e5bc3a51fce7" providerId="ADAL" clId="{6F75E04C-D8C1-4A29-ACC4-28A86D4D4F68}" dt="2023-06-22T11:41:04.662" v="1541" actId="47"/>
        <pc:sldMkLst>
          <pc:docMk/>
          <pc:sldMk cId="1121689076" sldId="1853"/>
        </pc:sldMkLst>
      </pc:sldChg>
      <pc:sldChg chg="del">
        <pc:chgData name="Milber Fernandes Morais Bourguignon" userId="7840fdaa-eae6-4d1a-8530-e5bc3a51fce7" providerId="ADAL" clId="{6F75E04C-D8C1-4A29-ACC4-28A86D4D4F68}" dt="2023-06-22T11:41:04.662" v="1541" actId="47"/>
        <pc:sldMkLst>
          <pc:docMk/>
          <pc:sldMk cId="857688793" sldId="1893"/>
        </pc:sldMkLst>
      </pc:sldChg>
      <pc:sldChg chg="del">
        <pc:chgData name="Milber Fernandes Morais Bourguignon" userId="7840fdaa-eae6-4d1a-8530-e5bc3a51fce7" providerId="ADAL" clId="{6F75E04C-D8C1-4A29-ACC4-28A86D4D4F68}" dt="2023-06-22T11:41:04.662" v="1541" actId="47"/>
        <pc:sldMkLst>
          <pc:docMk/>
          <pc:sldMk cId="1457362331" sldId="1894"/>
        </pc:sldMkLst>
      </pc:sldChg>
      <pc:sldChg chg="del">
        <pc:chgData name="Milber Fernandes Morais Bourguignon" userId="7840fdaa-eae6-4d1a-8530-e5bc3a51fce7" providerId="ADAL" clId="{6F75E04C-D8C1-4A29-ACC4-28A86D4D4F68}" dt="2023-06-22T11:41:13.592" v="1546" actId="47"/>
        <pc:sldMkLst>
          <pc:docMk/>
          <pc:sldMk cId="4094971381" sldId="1914"/>
        </pc:sldMkLst>
      </pc:sldChg>
      <pc:sldChg chg="del">
        <pc:chgData name="Milber Fernandes Morais Bourguignon" userId="7840fdaa-eae6-4d1a-8530-e5bc3a51fce7" providerId="ADAL" clId="{6F75E04C-D8C1-4A29-ACC4-28A86D4D4F68}" dt="2023-06-22T11:41:04.662" v="1541" actId="47"/>
        <pc:sldMkLst>
          <pc:docMk/>
          <pc:sldMk cId="2952121501" sldId="1948"/>
        </pc:sldMkLst>
      </pc:sldChg>
      <pc:sldChg chg="delSp del mod">
        <pc:chgData name="Milber Fernandes Morais Bourguignon" userId="7840fdaa-eae6-4d1a-8530-e5bc3a51fce7" providerId="ADAL" clId="{6F75E04C-D8C1-4A29-ACC4-28A86D4D4F68}" dt="2023-06-22T10:41:20.589" v="234" actId="47"/>
        <pc:sldMkLst>
          <pc:docMk/>
          <pc:sldMk cId="1629034875" sldId="2211"/>
        </pc:sldMkLst>
        <pc:spChg chg="del">
          <ac:chgData name="Milber Fernandes Morais Bourguignon" userId="7840fdaa-eae6-4d1a-8530-e5bc3a51fce7" providerId="ADAL" clId="{6F75E04C-D8C1-4A29-ACC4-28A86D4D4F68}" dt="2023-06-22T10:38:36.996" v="123" actId="21"/>
          <ac:spMkLst>
            <pc:docMk/>
            <pc:sldMk cId="1629034875" sldId="2211"/>
            <ac:spMk id="13" creationId="{561E4835-FD55-B047-A8D3-5C63B8206D6B}"/>
          </ac:spMkLst>
        </pc:spChg>
      </pc:sldChg>
      <pc:sldChg chg="modSp mod ord">
        <pc:chgData name="Milber Fernandes Morais Bourguignon" userId="7840fdaa-eae6-4d1a-8530-e5bc3a51fce7" providerId="ADAL" clId="{6F75E04C-D8C1-4A29-ACC4-28A86D4D4F68}" dt="2023-06-22T14:01:32.886" v="2115"/>
        <pc:sldMkLst>
          <pc:docMk/>
          <pc:sldMk cId="2293834361" sldId="4004"/>
        </pc:sldMkLst>
        <pc:spChg chg="mod">
          <ac:chgData name="Milber Fernandes Morais Bourguignon" userId="7840fdaa-eae6-4d1a-8530-e5bc3a51fce7" providerId="ADAL" clId="{6F75E04C-D8C1-4A29-ACC4-28A86D4D4F68}" dt="2023-06-22T11:41:40.931" v="1567" actId="20577"/>
          <ac:spMkLst>
            <pc:docMk/>
            <pc:sldMk cId="2293834361" sldId="4004"/>
            <ac:spMk id="2" creationId="{27F033DF-4E81-C277-1848-5A3A845791C3}"/>
          </ac:spMkLst>
        </pc:spChg>
      </pc:sldChg>
      <pc:sldChg chg="delSp modSp mod">
        <pc:chgData name="Milber Fernandes Morais Bourguignon" userId="7840fdaa-eae6-4d1a-8530-e5bc3a51fce7" providerId="ADAL" clId="{6F75E04C-D8C1-4A29-ACC4-28A86D4D4F68}" dt="2023-06-22T10:36:13.510" v="88" actId="1036"/>
        <pc:sldMkLst>
          <pc:docMk/>
          <pc:sldMk cId="2086088570" sldId="4119"/>
        </pc:sldMkLst>
        <pc:spChg chg="mod">
          <ac:chgData name="Milber Fernandes Morais Bourguignon" userId="7840fdaa-eae6-4d1a-8530-e5bc3a51fce7" providerId="ADAL" clId="{6F75E04C-D8C1-4A29-ACC4-28A86D4D4F68}" dt="2023-06-22T10:36:13.510" v="88" actId="1036"/>
          <ac:spMkLst>
            <pc:docMk/>
            <pc:sldMk cId="2086088570" sldId="4119"/>
            <ac:spMk id="8" creationId="{AFA22133-2CC7-7B9E-16DF-E2F7E42788F1}"/>
          </ac:spMkLst>
        </pc:spChg>
        <pc:spChg chg="del">
          <ac:chgData name="Milber Fernandes Morais Bourguignon" userId="7840fdaa-eae6-4d1a-8530-e5bc3a51fce7" providerId="ADAL" clId="{6F75E04C-D8C1-4A29-ACC4-28A86D4D4F68}" dt="2023-06-22T10:36:00.107" v="67" actId="478"/>
          <ac:spMkLst>
            <pc:docMk/>
            <pc:sldMk cId="2086088570" sldId="4119"/>
            <ac:spMk id="10" creationId="{E0881342-9509-FB07-16ED-02F964F384B2}"/>
          </ac:spMkLst>
        </pc:spChg>
      </pc:sldChg>
      <pc:sldChg chg="del">
        <pc:chgData name="Milber Fernandes Morais Bourguignon" userId="7840fdaa-eae6-4d1a-8530-e5bc3a51fce7" providerId="ADAL" clId="{6F75E04C-D8C1-4A29-ACC4-28A86D4D4F68}" dt="2023-06-22T11:41:11.674" v="1545" actId="47"/>
        <pc:sldMkLst>
          <pc:docMk/>
          <pc:sldMk cId="1195343120" sldId="4126"/>
        </pc:sldMkLst>
      </pc:sldChg>
      <pc:sldChg chg="del">
        <pc:chgData name="Milber Fernandes Morais Bourguignon" userId="7840fdaa-eae6-4d1a-8530-e5bc3a51fce7" providerId="ADAL" clId="{6F75E04C-D8C1-4A29-ACC4-28A86D4D4F68}" dt="2023-06-22T11:41:06.710" v="1542" actId="47"/>
        <pc:sldMkLst>
          <pc:docMk/>
          <pc:sldMk cId="2919147819" sldId="4127"/>
        </pc:sldMkLst>
      </pc:sldChg>
      <pc:sldChg chg="del">
        <pc:chgData name="Milber Fernandes Morais Bourguignon" userId="7840fdaa-eae6-4d1a-8530-e5bc3a51fce7" providerId="ADAL" clId="{6F75E04C-D8C1-4A29-ACC4-28A86D4D4F68}" dt="2023-06-22T11:40:59.265" v="1540" actId="47"/>
        <pc:sldMkLst>
          <pc:docMk/>
          <pc:sldMk cId="2353648984" sldId="4128"/>
        </pc:sldMkLst>
      </pc:sldChg>
      <pc:sldChg chg="del">
        <pc:chgData name="Milber Fernandes Morais Bourguignon" userId="7840fdaa-eae6-4d1a-8530-e5bc3a51fce7" providerId="ADAL" clId="{6F75E04C-D8C1-4A29-ACC4-28A86D4D4F68}" dt="2023-06-22T11:41:09.511" v="1543" actId="47"/>
        <pc:sldMkLst>
          <pc:docMk/>
          <pc:sldMk cId="1564829143" sldId="4131"/>
        </pc:sldMkLst>
      </pc:sldChg>
      <pc:sldChg chg="del">
        <pc:chgData name="Milber Fernandes Morais Bourguignon" userId="7840fdaa-eae6-4d1a-8530-e5bc3a51fce7" providerId="ADAL" clId="{6F75E04C-D8C1-4A29-ACC4-28A86D4D4F68}" dt="2023-06-22T11:41:10.409" v="1544" actId="47"/>
        <pc:sldMkLst>
          <pc:docMk/>
          <pc:sldMk cId="3654472826" sldId="4132"/>
        </pc:sldMkLst>
      </pc:sldChg>
      <pc:sldChg chg="addSp delSp modSp mod ord">
        <pc:chgData name="Milber Fernandes Morais Bourguignon" userId="7840fdaa-eae6-4d1a-8530-e5bc3a51fce7" providerId="ADAL" clId="{6F75E04C-D8C1-4A29-ACC4-28A86D4D4F68}" dt="2023-06-22T13:52:16.814" v="2094" actId="20577"/>
        <pc:sldMkLst>
          <pc:docMk/>
          <pc:sldMk cId="1252824178" sldId="4133"/>
        </pc:sldMkLst>
        <pc:spChg chg="del">
          <ac:chgData name="Milber Fernandes Morais Bourguignon" userId="7840fdaa-eae6-4d1a-8530-e5bc3a51fce7" providerId="ADAL" clId="{6F75E04C-D8C1-4A29-ACC4-28A86D4D4F68}" dt="2023-06-22T10:37:10.714" v="114" actId="478"/>
          <ac:spMkLst>
            <pc:docMk/>
            <pc:sldMk cId="1252824178" sldId="4133"/>
            <ac:spMk id="2" creationId="{926F3511-5C25-17A6-9A64-EAAE6B729DB7}"/>
          </ac:spMkLst>
        </pc:spChg>
        <pc:spChg chg="add del mod">
          <ac:chgData name="Milber Fernandes Morais Bourguignon" userId="7840fdaa-eae6-4d1a-8530-e5bc3a51fce7" providerId="ADAL" clId="{6F75E04C-D8C1-4A29-ACC4-28A86D4D4F68}" dt="2023-06-22T10:37:48.556" v="122"/>
          <ac:spMkLst>
            <pc:docMk/>
            <pc:sldMk cId="1252824178" sldId="4133"/>
            <ac:spMk id="3" creationId="{B325B43A-667C-01D5-4B95-B1FE13092B26}"/>
          </ac:spMkLst>
        </pc:spChg>
        <pc:spChg chg="mod">
          <ac:chgData name="Milber Fernandes Morais Bourguignon" userId="7840fdaa-eae6-4d1a-8530-e5bc3a51fce7" providerId="ADAL" clId="{6F75E04C-D8C1-4A29-ACC4-28A86D4D4F68}" dt="2023-06-22T10:39:07.439" v="129" actId="255"/>
          <ac:spMkLst>
            <pc:docMk/>
            <pc:sldMk cId="1252824178" sldId="4133"/>
            <ac:spMk id="4" creationId="{7F75F759-EC66-55C3-07E1-2993FEB6A125}"/>
          </ac:spMkLst>
        </pc:spChg>
        <pc:spChg chg="add mod">
          <ac:chgData name="Milber Fernandes Morais Bourguignon" userId="7840fdaa-eae6-4d1a-8530-e5bc3a51fce7" providerId="ADAL" clId="{6F75E04C-D8C1-4A29-ACC4-28A86D4D4F68}" dt="2023-06-22T13:52:16.814" v="2094" actId="20577"/>
          <ac:spMkLst>
            <pc:docMk/>
            <pc:sldMk cId="1252824178" sldId="4133"/>
            <ac:spMk id="6" creationId="{378C0AE7-39C8-76AB-9D05-82DF8070D385}"/>
          </ac:spMkLst>
        </pc:spChg>
        <pc:spChg chg="del">
          <ac:chgData name="Milber Fernandes Morais Bourguignon" userId="7840fdaa-eae6-4d1a-8530-e5bc3a51fce7" providerId="ADAL" clId="{6F75E04C-D8C1-4A29-ACC4-28A86D4D4F68}" dt="2023-06-22T10:37:10.714" v="114" actId="478"/>
          <ac:spMkLst>
            <pc:docMk/>
            <pc:sldMk cId="1252824178" sldId="4133"/>
            <ac:spMk id="7" creationId="{E2553300-DF8A-22C5-9FCC-B2820CBCD381}"/>
          </ac:spMkLst>
        </pc:spChg>
        <pc:spChg chg="del">
          <ac:chgData name="Milber Fernandes Morais Bourguignon" userId="7840fdaa-eae6-4d1a-8530-e5bc3a51fce7" providerId="ADAL" clId="{6F75E04C-D8C1-4A29-ACC4-28A86D4D4F68}" dt="2023-06-22T10:37:10.714" v="114" actId="478"/>
          <ac:spMkLst>
            <pc:docMk/>
            <pc:sldMk cId="1252824178" sldId="4133"/>
            <ac:spMk id="8" creationId="{89152B7C-14B2-A7A5-8DFF-FE6FDB7CEC00}"/>
          </ac:spMkLst>
        </pc:spChg>
        <pc:spChg chg="del">
          <ac:chgData name="Milber Fernandes Morais Bourguignon" userId="7840fdaa-eae6-4d1a-8530-e5bc3a51fce7" providerId="ADAL" clId="{6F75E04C-D8C1-4A29-ACC4-28A86D4D4F68}" dt="2023-06-22T10:37:10.714" v="114" actId="478"/>
          <ac:spMkLst>
            <pc:docMk/>
            <pc:sldMk cId="1252824178" sldId="4133"/>
            <ac:spMk id="9" creationId="{266947E0-B5D9-F562-487F-590FC83E668B}"/>
          </ac:spMkLst>
        </pc:spChg>
        <pc:spChg chg="del">
          <ac:chgData name="Milber Fernandes Morais Bourguignon" userId="7840fdaa-eae6-4d1a-8530-e5bc3a51fce7" providerId="ADAL" clId="{6F75E04C-D8C1-4A29-ACC4-28A86D4D4F68}" dt="2023-06-22T10:37:10.714" v="114" actId="478"/>
          <ac:spMkLst>
            <pc:docMk/>
            <pc:sldMk cId="1252824178" sldId="4133"/>
            <ac:spMk id="10" creationId="{26B1F5F3-35E9-3BFB-9639-95F6D7805723}"/>
          </ac:spMkLst>
        </pc:spChg>
        <pc:spChg chg="del">
          <ac:chgData name="Milber Fernandes Morais Bourguignon" userId="7840fdaa-eae6-4d1a-8530-e5bc3a51fce7" providerId="ADAL" clId="{6F75E04C-D8C1-4A29-ACC4-28A86D4D4F68}" dt="2023-06-22T10:37:10.714" v="114" actId="478"/>
          <ac:spMkLst>
            <pc:docMk/>
            <pc:sldMk cId="1252824178" sldId="4133"/>
            <ac:spMk id="82" creationId="{C467BA5D-40E4-4754-818C-450282907F58}"/>
          </ac:spMkLst>
        </pc:spChg>
        <pc:spChg chg="del">
          <ac:chgData name="Milber Fernandes Morais Bourguignon" userId="7840fdaa-eae6-4d1a-8530-e5bc3a51fce7" providerId="ADAL" clId="{6F75E04C-D8C1-4A29-ACC4-28A86D4D4F68}" dt="2023-06-22T10:37:10.714" v="114" actId="478"/>
          <ac:spMkLst>
            <pc:docMk/>
            <pc:sldMk cId="1252824178" sldId="4133"/>
            <ac:spMk id="106" creationId="{498E9685-049A-807B-2E68-9D1CE0747BC8}"/>
          </ac:spMkLst>
        </pc:spChg>
        <pc:spChg chg="del">
          <ac:chgData name="Milber Fernandes Morais Bourguignon" userId="7840fdaa-eae6-4d1a-8530-e5bc3a51fce7" providerId="ADAL" clId="{6F75E04C-D8C1-4A29-ACC4-28A86D4D4F68}" dt="2023-06-22T10:37:10.714" v="114" actId="478"/>
          <ac:spMkLst>
            <pc:docMk/>
            <pc:sldMk cId="1252824178" sldId="4133"/>
            <ac:spMk id="107" creationId="{E2A8BEEE-C030-9E0A-9994-ED11E50204A8}"/>
          </ac:spMkLst>
        </pc:spChg>
        <pc:spChg chg="del">
          <ac:chgData name="Milber Fernandes Morais Bourguignon" userId="7840fdaa-eae6-4d1a-8530-e5bc3a51fce7" providerId="ADAL" clId="{6F75E04C-D8C1-4A29-ACC4-28A86D4D4F68}" dt="2023-06-22T10:37:10.714" v="114" actId="478"/>
          <ac:spMkLst>
            <pc:docMk/>
            <pc:sldMk cId="1252824178" sldId="4133"/>
            <ac:spMk id="108" creationId="{610582BF-DDC5-5938-DC8E-387F77325B8B}"/>
          </ac:spMkLst>
        </pc:spChg>
        <pc:spChg chg="del">
          <ac:chgData name="Milber Fernandes Morais Bourguignon" userId="7840fdaa-eae6-4d1a-8530-e5bc3a51fce7" providerId="ADAL" clId="{6F75E04C-D8C1-4A29-ACC4-28A86D4D4F68}" dt="2023-06-22T10:37:13.198" v="115" actId="478"/>
          <ac:spMkLst>
            <pc:docMk/>
            <pc:sldMk cId="1252824178" sldId="4133"/>
            <ac:spMk id="169" creationId="{24D4BA47-BB87-DCB0-E071-8639D18C27E9}"/>
          </ac:spMkLst>
        </pc:spChg>
        <pc:cxnChg chg="del mod">
          <ac:chgData name="Milber Fernandes Morais Bourguignon" userId="7840fdaa-eae6-4d1a-8530-e5bc3a51fce7" providerId="ADAL" clId="{6F75E04C-D8C1-4A29-ACC4-28A86D4D4F68}" dt="2023-06-22T10:37:10.714" v="114" actId="478"/>
          <ac:cxnSpMkLst>
            <pc:docMk/>
            <pc:sldMk cId="1252824178" sldId="4133"/>
            <ac:cxnSpMk id="5" creationId="{9C9699B9-15D6-A708-3420-4B9A13116C00}"/>
          </ac:cxnSpMkLst>
        </pc:cxnChg>
        <pc:cxnChg chg="del mod">
          <ac:chgData name="Milber Fernandes Morais Bourguignon" userId="7840fdaa-eae6-4d1a-8530-e5bc3a51fce7" providerId="ADAL" clId="{6F75E04C-D8C1-4A29-ACC4-28A86D4D4F68}" dt="2023-06-22T10:37:10.714" v="114" actId="478"/>
          <ac:cxnSpMkLst>
            <pc:docMk/>
            <pc:sldMk cId="1252824178" sldId="4133"/>
            <ac:cxnSpMk id="11" creationId="{A8100F71-C1B8-CCD6-08F1-B12FDC5A5BB0}"/>
          </ac:cxnSpMkLst>
        </pc:cxnChg>
        <pc:cxnChg chg="del mod">
          <ac:chgData name="Milber Fernandes Morais Bourguignon" userId="7840fdaa-eae6-4d1a-8530-e5bc3a51fce7" providerId="ADAL" clId="{6F75E04C-D8C1-4A29-ACC4-28A86D4D4F68}" dt="2023-06-22T10:37:10.714" v="114" actId="478"/>
          <ac:cxnSpMkLst>
            <pc:docMk/>
            <pc:sldMk cId="1252824178" sldId="4133"/>
            <ac:cxnSpMk id="12" creationId="{2D075DA7-F132-4B02-7665-5E37E28C18FB}"/>
          </ac:cxnSpMkLst>
        </pc:cxnChg>
        <pc:cxnChg chg="del mod">
          <ac:chgData name="Milber Fernandes Morais Bourguignon" userId="7840fdaa-eae6-4d1a-8530-e5bc3a51fce7" providerId="ADAL" clId="{6F75E04C-D8C1-4A29-ACC4-28A86D4D4F68}" dt="2023-06-22T10:37:10.714" v="114" actId="478"/>
          <ac:cxnSpMkLst>
            <pc:docMk/>
            <pc:sldMk cId="1252824178" sldId="4133"/>
            <ac:cxnSpMk id="14" creationId="{2C5DAF20-E6E7-71AE-4E0C-A81105E73E1F}"/>
          </ac:cxnSpMkLst>
        </pc:cxnChg>
        <pc:cxnChg chg="del mod">
          <ac:chgData name="Milber Fernandes Morais Bourguignon" userId="7840fdaa-eae6-4d1a-8530-e5bc3a51fce7" providerId="ADAL" clId="{6F75E04C-D8C1-4A29-ACC4-28A86D4D4F68}" dt="2023-06-22T10:37:10.714" v="114" actId="478"/>
          <ac:cxnSpMkLst>
            <pc:docMk/>
            <pc:sldMk cId="1252824178" sldId="4133"/>
            <ac:cxnSpMk id="16" creationId="{D47369B3-EF07-254D-0905-6367DCF90F04}"/>
          </ac:cxnSpMkLst>
        </pc:cxnChg>
        <pc:cxnChg chg="del mod">
          <ac:chgData name="Milber Fernandes Morais Bourguignon" userId="7840fdaa-eae6-4d1a-8530-e5bc3a51fce7" providerId="ADAL" clId="{6F75E04C-D8C1-4A29-ACC4-28A86D4D4F68}" dt="2023-06-22T10:37:10.714" v="114" actId="478"/>
          <ac:cxnSpMkLst>
            <pc:docMk/>
            <pc:sldMk cId="1252824178" sldId="4133"/>
            <ac:cxnSpMk id="17" creationId="{6534CA33-486B-C552-7FC5-10DADB33EE46}"/>
          </ac:cxnSpMkLst>
        </pc:cxnChg>
        <pc:cxnChg chg="del mod">
          <ac:chgData name="Milber Fernandes Morais Bourguignon" userId="7840fdaa-eae6-4d1a-8530-e5bc3a51fce7" providerId="ADAL" clId="{6F75E04C-D8C1-4A29-ACC4-28A86D4D4F68}" dt="2023-06-22T10:37:10.714" v="114" actId="478"/>
          <ac:cxnSpMkLst>
            <pc:docMk/>
            <pc:sldMk cId="1252824178" sldId="4133"/>
            <ac:cxnSpMk id="30" creationId="{517DE591-B06E-2C4E-2EED-951EE9A285C5}"/>
          </ac:cxnSpMkLst>
        </pc:cxnChg>
        <pc:cxnChg chg="del mod">
          <ac:chgData name="Milber Fernandes Morais Bourguignon" userId="7840fdaa-eae6-4d1a-8530-e5bc3a51fce7" providerId="ADAL" clId="{6F75E04C-D8C1-4A29-ACC4-28A86D4D4F68}" dt="2023-06-22T10:37:10.714" v="114" actId="478"/>
          <ac:cxnSpMkLst>
            <pc:docMk/>
            <pc:sldMk cId="1252824178" sldId="4133"/>
            <ac:cxnSpMk id="31" creationId="{E9EEBF22-BF07-0FC4-DE15-0A3B5DE597B2}"/>
          </ac:cxnSpMkLst>
        </pc:cxnChg>
        <pc:cxnChg chg="del mod">
          <ac:chgData name="Milber Fernandes Morais Bourguignon" userId="7840fdaa-eae6-4d1a-8530-e5bc3a51fce7" providerId="ADAL" clId="{6F75E04C-D8C1-4A29-ACC4-28A86D4D4F68}" dt="2023-06-22T10:37:10.714" v="114" actId="478"/>
          <ac:cxnSpMkLst>
            <pc:docMk/>
            <pc:sldMk cId="1252824178" sldId="4133"/>
            <ac:cxnSpMk id="41" creationId="{837CFA51-090F-1477-E62E-CBE26980B2AF}"/>
          </ac:cxnSpMkLst>
        </pc:cxnChg>
        <pc:cxnChg chg="del mod">
          <ac:chgData name="Milber Fernandes Morais Bourguignon" userId="7840fdaa-eae6-4d1a-8530-e5bc3a51fce7" providerId="ADAL" clId="{6F75E04C-D8C1-4A29-ACC4-28A86D4D4F68}" dt="2023-06-22T10:37:10.714" v="114" actId="478"/>
          <ac:cxnSpMkLst>
            <pc:docMk/>
            <pc:sldMk cId="1252824178" sldId="4133"/>
            <ac:cxnSpMk id="48" creationId="{18E863A0-9CF4-30BF-06E2-FC4C3391BCC9}"/>
          </ac:cxnSpMkLst>
        </pc:cxnChg>
        <pc:cxnChg chg="del mod">
          <ac:chgData name="Milber Fernandes Morais Bourguignon" userId="7840fdaa-eae6-4d1a-8530-e5bc3a51fce7" providerId="ADAL" clId="{6F75E04C-D8C1-4A29-ACC4-28A86D4D4F68}" dt="2023-06-22T10:37:10.714" v="114" actId="478"/>
          <ac:cxnSpMkLst>
            <pc:docMk/>
            <pc:sldMk cId="1252824178" sldId="4133"/>
            <ac:cxnSpMk id="120" creationId="{9EDD9D55-A9ED-0296-68E5-CCAE33D83B50}"/>
          </ac:cxnSpMkLst>
        </pc:cxnChg>
        <pc:cxnChg chg="del mod">
          <ac:chgData name="Milber Fernandes Morais Bourguignon" userId="7840fdaa-eae6-4d1a-8530-e5bc3a51fce7" providerId="ADAL" clId="{6F75E04C-D8C1-4A29-ACC4-28A86D4D4F68}" dt="2023-06-22T10:37:10.714" v="114" actId="478"/>
          <ac:cxnSpMkLst>
            <pc:docMk/>
            <pc:sldMk cId="1252824178" sldId="4133"/>
            <ac:cxnSpMk id="124" creationId="{DEBF3C68-4C63-0ED4-4C5E-65815BCDBDF8}"/>
          </ac:cxnSpMkLst>
        </pc:cxnChg>
        <pc:cxnChg chg="del mod">
          <ac:chgData name="Milber Fernandes Morais Bourguignon" userId="7840fdaa-eae6-4d1a-8530-e5bc3a51fce7" providerId="ADAL" clId="{6F75E04C-D8C1-4A29-ACC4-28A86D4D4F68}" dt="2023-06-22T10:37:10.714" v="114" actId="478"/>
          <ac:cxnSpMkLst>
            <pc:docMk/>
            <pc:sldMk cId="1252824178" sldId="4133"/>
            <ac:cxnSpMk id="131" creationId="{CD14A700-5507-5DB0-AA0D-398F05ABC4AC}"/>
          </ac:cxnSpMkLst>
        </pc:cxnChg>
        <pc:cxnChg chg="del mod">
          <ac:chgData name="Milber Fernandes Morais Bourguignon" userId="7840fdaa-eae6-4d1a-8530-e5bc3a51fce7" providerId="ADAL" clId="{6F75E04C-D8C1-4A29-ACC4-28A86D4D4F68}" dt="2023-06-22T10:37:10.714" v="114" actId="478"/>
          <ac:cxnSpMkLst>
            <pc:docMk/>
            <pc:sldMk cId="1252824178" sldId="4133"/>
            <ac:cxnSpMk id="141" creationId="{0952B8D3-84D2-B818-74B9-324018E97B1E}"/>
          </ac:cxnSpMkLst>
        </pc:cxnChg>
        <pc:cxnChg chg="del mod">
          <ac:chgData name="Milber Fernandes Morais Bourguignon" userId="7840fdaa-eae6-4d1a-8530-e5bc3a51fce7" providerId="ADAL" clId="{6F75E04C-D8C1-4A29-ACC4-28A86D4D4F68}" dt="2023-06-22T10:37:10.714" v="114" actId="478"/>
          <ac:cxnSpMkLst>
            <pc:docMk/>
            <pc:sldMk cId="1252824178" sldId="4133"/>
            <ac:cxnSpMk id="149" creationId="{495061AF-57FF-3865-372C-C5D819C54DFE}"/>
          </ac:cxnSpMkLst>
        </pc:cxnChg>
        <pc:cxnChg chg="del mod">
          <ac:chgData name="Milber Fernandes Morais Bourguignon" userId="7840fdaa-eae6-4d1a-8530-e5bc3a51fce7" providerId="ADAL" clId="{6F75E04C-D8C1-4A29-ACC4-28A86D4D4F68}" dt="2023-06-22T10:37:10.714" v="114" actId="478"/>
          <ac:cxnSpMkLst>
            <pc:docMk/>
            <pc:sldMk cId="1252824178" sldId="4133"/>
            <ac:cxnSpMk id="170" creationId="{9653F4B4-350C-5CD0-5474-6BCA1DA9C469}"/>
          </ac:cxnSpMkLst>
        </pc:cxnChg>
        <pc:cxnChg chg="del mod">
          <ac:chgData name="Milber Fernandes Morais Bourguignon" userId="7840fdaa-eae6-4d1a-8530-e5bc3a51fce7" providerId="ADAL" clId="{6F75E04C-D8C1-4A29-ACC4-28A86D4D4F68}" dt="2023-06-22T10:37:10.714" v="114" actId="478"/>
          <ac:cxnSpMkLst>
            <pc:docMk/>
            <pc:sldMk cId="1252824178" sldId="4133"/>
            <ac:cxnSpMk id="171" creationId="{AA58DFE8-5BEF-129F-0410-5A76C9B7011D}"/>
          </ac:cxnSpMkLst>
        </pc:cxnChg>
        <pc:cxnChg chg="del mod">
          <ac:chgData name="Milber Fernandes Morais Bourguignon" userId="7840fdaa-eae6-4d1a-8530-e5bc3a51fce7" providerId="ADAL" clId="{6F75E04C-D8C1-4A29-ACC4-28A86D4D4F68}" dt="2023-06-22T10:37:10.714" v="114" actId="478"/>
          <ac:cxnSpMkLst>
            <pc:docMk/>
            <pc:sldMk cId="1252824178" sldId="4133"/>
            <ac:cxnSpMk id="172" creationId="{29DAB828-E56D-7B66-E016-4DFD9F1F3F70}"/>
          </ac:cxnSpMkLst>
        </pc:cxnChg>
        <pc:cxnChg chg="del mod">
          <ac:chgData name="Milber Fernandes Morais Bourguignon" userId="7840fdaa-eae6-4d1a-8530-e5bc3a51fce7" providerId="ADAL" clId="{6F75E04C-D8C1-4A29-ACC4-28A86D4D4F68}" dt="2023-06-22T10:37:10.714" v="114" actId="478"/>
          <ac:cxnSpMkLst>
            <pc:docMk/>
            <pc:sldMk cId="1252824178" sldId="4133"/>
            <ac:cxnSpMk id="173" creationId="{B47BAC14-C657-83FD-D969-6DF10CC39CE7}"/>
          </ac:cxnSpMkLst>
        </pc:cxnChg>
        <pc:cxnChg chg="del mod">
          <ac:chgData name="Milber Fernandes Morais Bourguignon" userId="7840fdaa-eae6-4d1a-8530-e5bc3a51fce7" providerId="ADAL" clId="{6F75E04C-D8C1-4A29-ACC4-28A86D4D4F68}" dt="2023-06-22T10:37:10.714" v="114" actId="478"/>
          <ac:cxnSpMkLst>
            <pc:docMk/>
            <pc:sldMk cId="1252824178" sldId="4133"/>
            <ac:cxnSpMk id="174" creationId="{6B644C53-58BF-33BE-5891-B4FE92E87059}"/>
          </ac:cxnSpMkLst>
        </pc:cxnChg>
        <pc:cxnChg chg="del mod">
          <ac:chgData name="Milber Fernandes Morais Bourguignon" userId="7840fdaa-eae6-4d1a-8530-e5bc3a51fce7" providerId="ADAL" clId="{6F75E04C-D8C1-4A29-ACC4-28A86D4D4F68}" dt="2023-06-22T10:37:10.714" v="114" actId="478"/>
          <ac:cxnSpMkLst>
            <pc:docMk/>
            <pc:sldMk cId="1252824178" sldId="4133"/>
            <ac:cxnSpMk id="175" creationId="{A52D9D28-0F05-9D17-FA7A-0FEEA87606E1}"/>
          </ac:cxnSpMkLst>
        </pc:cxnChg>
        <pc:cxnChg chg="del mod">
          <ac:chgData name="Milber Fernandes Morais Bourguignon" userId="7840fdaa-eae6-4d1a-8530-e5bc3a51fce7" providerId="ADAL" clId="{6F75E04C-D8C1-4A29-ACC4-28A86D4D4F68}" dt="2023-06-22T10:37:10.714" v="114" actId="478"/>
          <ac:cxnSpMkLst>
            <pc:docMk/>
            <pc:sldMk cId="1252824178" sldId="4133"/>
            <ac:cxnSpMk id="281" creationId="{35B2A18A-BEB9-48FD-9AB5-8F6CE1453A2A}"/>
          </ac:cxnSpMkLst>
        </pc:cxnChg>
        <pc:cxnChg chg="del mod">
          <ac:chgData name="Milber Fernandes Morais Bourguignon" userId="7840fdaa-eae6-4d1a-8530-e5bc3a51fce7" providerId="ADAL" clId="{6F75E04C-D8C1-4A29-ACC4-28A86D4D4F68}" dt="2023-06-22T10:37:10.714" v="114" actId="478"/>
          <ac:cxnSpMkLst>
            <pc:docMk/>
            <pc:sldMk cId="1252824178" sldId="4133"/>
            <ac:cxnSpMk id="284" creationId="{57A91FF0-6F3A-8E3A-0175-FD08A1E8E30E}"/>
          </ac:cxnSpMkLst>
        </pc:cxnChg>
        <pc:cxnChg chg="del mod">
          <ac:chgData name="Milber Fernandes Morais Bourguignon" userId="7840fdaa-eae6-4d1a-8530-e5bc3a51fce7" providerId="ADAL" clId="{6F75E04C-D8C1-4A29-ACC4-28A86D4D4F68}" dt="2023-06-22T10:37:10.714" v="114" actId="478"/>
          <ac:cxnSpMkLst>
            <pc:docMk/>
            <pc:sldMk cId="1252824178" sldId="4133"/>
            <ac:cxnSpMk id="290" creationId="{5921600B-F053-3105-94CF-71524B073FA3}"/>
          </ac:cxnSpMkLst>
        </pc:cxnChg>
        <pc:cxnChg chg="del mod">
          <ac:chgData name="Milber Fernandes Morais Bourguignon" userId="7840fdaa-eae6-4d1a-8530-e5bc3a51fce7" providerId="ADAL" clId="{6F75E04C-D8C1-4A29-ACC4-28A86D4D4F68}" dt="2023-06-22T10:37:10.714" v="114" actId="478"/>
          <ac:cxnSpMkLst>
            <pc:docMk/>
            <pc:sldMk cId="1252824178" sldId="4133"/>
            <ac:cxnSpMk id="298" creationId="{B44919C0-F485-3A4E-9DB2-2ABC1259021F}"/>
          </ac:cxnSpMkLst>
        </pc:cxnChg>
      </pc:sldChg>
      <pc:sldChg chg="delSp modSp add mod">
        <pc:chgData name="Milber Fernandes Morais Bourguignon" userId="7840fdaa-eae6-4d1a-8530-e5bc3a51fce7" providerId="ADAL" clId="{6F75E04C-D8C1-4A29-ACC4-28A86D4D4F68}" dt="2023-06-22T13:57:36.563" v="2108" actId="20577"/>
        <pc:sldMkLst>
          <pc:docMk/>
          <pc:sldMk cId="470150992" sldId="4134"/>
        </pc:sldMkLst>
        <pc:spChg chg="del">
          <ac:chgData name="Milber Fernandes Morais Bourguignon" userId="7840fdaa-eae6-4d1a-8530-e5bc3a51fce7" providerId="ADAL" clId="{6F75E04C-D8C1-4A29-ACC4-28A86D4D4F68}" dt="2023-06-22T10:46:06.100" v="392" actId="478"/>
          <ac:spMkLst>
            <pc:docMk/>
            <pc:sldMk cId="470150992" sldId="4134"/>
            <ac:spMk id="4" creationId="{00000000-0000-0000-0000-000000000000}"/>
          </ac:spMkLst>
        </pc:spChg>
        <pc:spChg chg="del">
          <ac:chgData name="Milber Fernandes Morais Bourguignon" userId="7840fdaa-eae6-4d1a-8530-e5bc3a51fce7" providerId="ADAL" clId="{6F75E04C-D8C1-4A29-ACC4-28A86D4D4F68}" dt="2023-06-22T10:46:12.773" v="394" actId="478"/>
          <ac:spMkLst>
            <pc:docMk/>
            <pc:sldMk cId="470150992" sldId="4134"/>
            <ac:spMk id="5" creationId="{00000000-0000-0000-0000-000000000000}"/>
          </ac:spMkLst>
        </pc:spChg>
        <pc:spChg chg="mod">
          <ac:chgData name="Milber Fernandes Morais Bourguignon" userId="7840fdaa-eae6-4d1a-8530-e5bc3a51fce7" providerId="ADAL" clId="{6F75E04C-D8C1-4A29-ACC4-28A86D4D4F68}" dt="2023-06-22T13:57:36.563" v="2108" actId="20577"/>
          <ac:spMkLst>
            <pc:docMk/>
            <pc:sldMk cId="470150992" sldId="4134"/>
            <ac:spMk id="7" creationId="{00000000-0000-0000-0000-000000000000}"/>
          </ac:spMkLst>
        </pc:spChg>
        <pc:spChg chg="del mod">
          <ac:chgData name="Milber Fernandes Morais Bourguignon" userId="7840fdaa-eae6-4d1a-8530-e5bc3a51fce7" providerId="ADAL" clId="{6F75E04C-D8C1-4A29-ACC4-28A86D4D4F68}" dt="2023-06-22T10:46:33.054" v="404" actId="478"/>
          <ac:spMkLst>
            <pc:docMk/>
            <pc:sldMk cId="470150992" sldId="4134"/>
            <ac:spMk id="8" creationId="{00000000-0000-0000-0000-000000000000}"/>
          </ac:spMkLst>
        </pc:spChg>
        <pc:picChg chg="del">
          <ac:chgData name="Milber Fernandes Morais Bourguignon" userId="7840fdaa-eae6-4d1a-8530-e5bc3a51fce7" providerId="ADAL" clId="{6F75E04C-D8C1-4A29-ACC4-28A86D4D4F68}" dt="2023-06-22T10:46:08.005" v="393" actId="478"/>
          <ac:picMkLst>
            <pc:docMk/>
            <pc:sldMk cId="470150992" sldId="4134"/>
            <ac:picMk id="6" creationId="{00000000-0000-0000-0000-000000000000}"/>
          </ac:picMkLst>
        </pc:picChg>
      </pc:sldChg>
      <pc:sldChg chg="addSp delSp modSp add mod ord modClrScheme chgLayout">
        <pc:chgData name="Milber Fernandes Morais Bourguignon" userId="7840fdaa-eae6-4d1a-8530-e5bc3a51fce7" providerId="ADAL" clId="{6F75E04C-D8C1-4A29-ACC4-28A86D4D4F68}" dt="2023-06-22T11:05:39.316" v="434" actId="26606"/>
        <pc:sldMkLst>
          <pc:docMk/>
          <pc:sldMk cId="1087795302" sldId="4135"/>
        </pc:sldMkLst>
        <pc:spChg chg="del">
          <ac:chgData name="Milber Fernandes Morais Bourguignon" userId="7840fdaa-eae6-4d1a-8530-e5bc3a51fce7" providerId="ADAL" clId="{6F75E04C-D8C1-4A29-ACC4-28A86D4D4F68}" dt="2023-06-22T11:05:04.276" v="425" actId="478"/>
          <ac:spMkLst>
            <pc:docMk/>
            <pc:sldMk cId="1087795302" sldId="4135"/>
            <ac:spMk id="4" creationId="{7F75F759-EC66-55C3-07E1-2993FEB6A125}"/>
          </ac:spMkLst>
        </pc:spChg>
        <pc:spChg chg="del">
          <ac:chgData name="Milber Fernandes Morais Bourguignon" userId="7840fdaa-eae6-4d1a-8530-e5bc3a51fce7" providerId="ADAL" clId="{6F75E04C-D8C1-4A29-ACC4-28A86D4D4F68}" dt="2023-06-22T11:05:04.276" v="425" actId="478"/>
          <ac:spMkLst>
            <pc:docMk/>
            <pc:sldMk cId="1087795302" sldId="4135"/>
            <ac:spMk id="6" creationId="{378C0AE7-39C8-76AB-9D05-82DF8070D385}"/>
          </ac:spMkLst>
        </pc:spChg>
        <pc:picChg chg="add mod">
          <ac:chgData name="Milber Fernandes Morais Bourguignon" userId="7840fdaa-eae6-4d1a-8530-e5bc3a51fce7" providerId="ADAL" clId="{6F75E04C-D8C1-4A29-ACC4-28A86D4D4F68}" dt="2023-06-22T11:05:39.316" v="434" actId="26606"/>
          <ac:picMkLst>
            <pc:docMk/>
            <pc:sldMk cId="1087795302" sldId="4135"/>
            <ac:picMk id="3" creationId="{EE92C592-94AE-B2CE-583A-90D5F12FC157}"/>
          </ac:picMkLst>
        </pc:picChg>
      </pc:sldChg>
      <pc:sldChg chg="addSp delSp modSp add mod ord">
        <pc:chgData name="Milber Fernandes Morais Bourguignon" userId="7840fdaa-eae6-4d1a-8530-e5bc3a51fce7" providerId="ADAL" clId="{6F75E04C-D8C1-4A29-ACC4-28A86D4D4F68}" dt="2023-06-22T14:00:59.975" v="2110" actId="20577"/>
        <pc:sldMkLst>
          <pc:docMk/>
          <pc:sldMk cId="2790581052" sldId="4136"/>
        </pc:sldMkLst>
        <pc:spChg chg="add mod">
          <ac:chgData name="Milber Fernandes Morais Bourguignon" userId="7840fdaa-eae6-4d1a-8530-e5bc3a51fce7" providerId="ADAL" clId="{6F75E04C-D8C1-4A29-ACC4-28A86D4D4F68}" dt="2023-06-22T14:00:59.975" v="2110" actId="20577"/>
          <ac:spMkLst>
            <pc:docMk/>
            <pc:sldMk cId="2790581052" sldId="4136"/>
            <ac:spMk id="2" creationId="{07D21D72-6064-A9BF-E6BC-83808A5CC3E4}"/>
          </ac:spMkLst>
        </pc:spChg>
        <pc:spChg chg="mod">
          <ac:chgData name="Milber Fernandes Morais Bourguignon" userId="7840fdaa-eae6-4d1a-8530-e5bc3a51fce7" providerId="ADAL" clId="{6F75E04C-D8C1-4A29-ACC4-28A86D4D4F68}" dt="2023-06-22T11:07:45.814" v="479" actId="20577"/>
          <ac:spMkLst>
            <pc:docMk/>
            <pc:sldMk cId="2790581052" sldId="4136"/>
            <ac:spMk id="4" creationId="{7F75F759-EC66-55C3-07E1-2993FEB6A125}"/>
          </ac:spMkLst>
        </pc:spChg>
        <pc:spChg chg="add del mod">
          <ac:chgData name="Milber Fernandes Morais Bourguignon" userId="7840fdaa-eae6-4d1a-8530-e5bc3a51fce7" providerId="ADAL" clId="{6F75E04C-D8C1-4A29-ACC4-28A86D4D4F68}" dt="2023-06-22T11:07:28.419" v="440" actId="6549"/>
          <ac:spMkLst>
            <pc:docMk/>
            <pc:sldMk cId="2790581052" sldId="4136"/>
            <ac:spMk id="6" creationId="{378C0AE7-39C8-76AB-9D05-82DF8070D385}"/>
          </ac:spMkLst>
        </pc:spChg>
      </pc:sldChg>
      <pc:sldChg chg="modSp add mod">
        <pc:chgData name="Milber Fernandes Morais Bourguignon" userId="7840fdaa-eae6-4d1a-8530-e5bc3a51fce7" providerId="ADAL" clId="{6F75E04C-D8C1-4A29-ACC4-28A86D4D4F68}" dt="2023-06-22T13:33:09.308" v="1752" actId="20577"/>
        <pc:sldMkLst>
          <pc:docMk/>
          <pc:sldMk cId="3273655337" sldId="4137"/>
        </pc:sldMkLst>
        <pc:spChg chg="mod">
          <ac:chgData name="Milber Fernandes Morais Bourguignon" userId="7840fdaa-eae6-4d1a-8530-e5bc3a51fce7" providerId="ADAL" clId="{6F75E04C-D8C1-4A29-ACC4-28A86D4D4F68}" dt="2023-06-22T13:33:09.308" v="1752" actId="20577"/>
          <ac:spMkLst>
            <pc:docMk/>
            <pc:sldMk cId="3273655337" sldId="4137"/>
            <ac:spMk id="2" creationId="{07D21D72-6064-A9BF-E6BC-83808A5CC3E4}"/>
          </ac:spMkLst>
        </pc:spChg>
      </pc:sldChg>
      <pc:sldChg chg="modSp add mod">
        <pc:chgData name="Milber Fernandes Morais Bourguignon" userId="7840fdaa-eae6-4d1a-8530-e5bc3a51fce7" providerId="ADAL" clId="{6F75E04C-D8C1-4A29-ACC4-28A86D4D4F68}" dt="2023-06-22T14:01:08.654" v="2111" actId="20577"/>
        <pc:sldMkLst>
          <pc:docMk/>
          <pc:sldMk cId="3960156607" sldId="4138"/>
        </pc:sldMkLst>
        <pc:spChg chg="mod">
          <ac:chgData name="Milber Fernandes Morais Bourguignon" userId="7840fdaa-eae6-4d1a-8530-e5bc3a51fce7" providerId="ADAL" clId="{6F75E04C-D8C1-4A29-ACC4-28A86D4D4F68}" dt="2023-06-22T14:01:08.654" v="2111" actId="20577"/>
          <ac:spMkLst>
            <pc:docMk/>
            <pc:sldMk cId="3960156607" sldId="4138"/>
            <ac:spMk id="2" creationId="{07D21D72-6064-A9BF-E6BC-83808A5CC3E4}"/>
          </ac:spMkLst>
        </pc:spChg>
      </pc:sldChg>
      <pc:sldChg chg="modSp add mod">
        <pc:chgData name="Milber Fernandes Morais Bourguignon" userId="7840fdaa-eae6-4d1a-8530-e5bc3a51fce7" providerId="ADAL" clId="{6F75E04C-D8C1-4A29-ACC4-28A86D4D4F68}" dt="2023-06-22T11:31:00.530" v="902"/>
        <pc:sldMkLst>
          <pc:docMk/>
          <pc:sldMk cId="938360078" sldId="4139"/>
        </pc:sldMkLst>
        <pc:spChg chg="mod">
          <ac:chgData name="Milber Fernandes Morais Bourguignon" userId="7840fdaa-eae6-4d1a-8530-e5bc3a51fce7" providerId="ADAL" clId="{6F75E04C-D8C1-4A29-ACC4-28A86D4D4F68}" dt="2023-06-22T11:31:00.530" v="902"/>
          <ac:spMkLst>
            <pc:docMk/>
            <pc:sldMk cId="938360078" sldId="4139"/>
            <ac:spMk id="7" creationId="{00000000-0000-0000-0000-000000000000}"/>
          </ac:spMkLst>
        </pc:spChg>
      </pc:sldChg>
      <pc:sldChg chg="modSp add mod">
        <pc:chgData name="Milber Fernandes Morais Bourguignon" userId="7840fdaa-eae6-4d1a-8530-e5bc3a51fce7" providerId="ADAL" clId="{6F75E04C-D8C1-4A29-ACC4-28A86D4D4F68}" dt="2023-06-22T11:32:44.614" v="1167" actId="20577"/>
        <pc:sldMkLst>
          <pc:docMk/>
          <pc:sldMk cId="2006506088" sldId="4140"/>
        </pc:sldMkLst>
        <pc:spChg chg="mod">
          <ac:chgData name="Milber Fernandes Morais Bourguignon" userId="7840fdaa-eae6-4d1a-8530-e5bc3a51fce7" providerId="ADAL" clId="{6F75E04C-D8C1-4A29-ACC4-28A86D4D4F68}" dt="2023-06-22T11:32:44.614" v="1167" actId="20577"/>
          <ac:spMkLst>
            <pc:docMk/>
            <pc:sldMk cId="2006506088" sldId="4140"/>
            <ac:spMk id="2" creationId="{07D21D72-6064-A9BF-E6BC-83808A5CC3E4}"/>
          </ac:spMkLst>
        </pc:spChg>
        <pc:spChg chg="mod">
          <ac:chgData name="Milber Fernandes Morais Bourguignon" userId="7840fdaa-eae6-4d1a-8530-e5bc3a51fce7" providerId="ADAL" clId="{6F75E04C-D8C1-4A29-ACC4-28A86D4D4F68}" dt="2023-06-22T11:31:21.684" v="904"/>
          <ac:spMkLst>
            <pc:docMk/>
            <pc:sldMk cId="2006506088" sldId="4140"/>
            <ac:spMk id="4" creationId="{7F75F759-EC66-55C3-07E1-2993FEB6A125}"/>
          </ac:spMkLst>
        </pc:spChg>
      </pc:sldChg>
      <pc:sldChg chg="modSp add mod ord">
        <pc:chgData name="Milber Fernandes Morais Bourguignon" userId="7840fdaa-eae6-4d1a-8530-e5bc3a51fce7" providerId="ADAL" clId="{6F75E04C-D8C1-4A29-ACC4-28A86D4D4F68}" dt="2023-06-22T11:33:19.220" v="1182" actId="20577"/>
        <pc:sldMkLst>
          <pc:docMk/>
          <pc:sldMk cId="2519947900" sldId="4141"/>
        </pc:sldMkLst>
        <pc:spChg chg="mod">
          <ac:chgData name="Milber Fernandes Morais Bourguignon" userId="7840fdaa-eae6-4d1a-8530-e5bc3a51fce7" providerId="ADAL" clId="{6F75E04C-D8C1-4A29-ACC4-28A86D4D4F68}" dt="2023-06-22T11:33:19.220" v="1182" actId="20577"/>
          <ac:spMkLst>
            <pc:docMk/>
            <pc:sldMk cId="2519947900" sldId="4141"/>
            <ac:spMk id="7" creationId="{00000000-0000-0000-0000-000000000000}"/>
          </ac:spMkLst>
        </pc:spChg>
      </pc:sldChg>
      <pc:sldChg chg="modSp add mod ord">
        <pc:chgData name="Milber Fernandes Morais Bourguignon" userId="7840fdaa-eae6-4d1a-8530-e5bc3a51fce7" providerId="ADAL" clId="{6F75E04C-D8C1-4A29-ACC4-28A86D4D4F68}" dt="2023-06-22T13:45:13.088" v="2060" actId="20577"/>
        <pc:sldMkLst>
          <pc:docMk/>
          <pc:sldMk cId="4210965844" sldId="4142"/>
        </pc:sldMkLst>
        <pc:spChg chg="mod">
          <ac:chgData name="Milber Fernandes Morais Bourguignon" userId="7840fdaa-eae6-4d1a-8530-e5bc3a51fce7" providerId="ADAL" clId="{6F75E04C-D8C1-4A29-ACC4-28A86D4D4F68}" dt="2023-06-22T11:34:00.192" v="1197" actId="20577"/>
          <ac:spMkLst>
            <pc:docMk/>
            <pc:sldMk cId="4210965844" sldId="4142"/>
            <ac:spMk id="4" creationId="{7F75F759-EC66-55C3-07E1-2993FEB6A125}"/>
          </ac:spMkLst>
        </pc:spChg>
        <pc:spChg chg="mod">
          <ac:chgData name="Milber Fernandes Morais Bourguignon" userId="7840fdaa-eae6-4d1a-8530-e5bc3a51fce7" providerId="ADAL" clId="{6F75E04C-D8C1-4A29-ACC4-28A86D4D4F68}" dt="2023-06-22T13:45:13.088" v="2060" actId="20577"/>
          <ac:spMkLst>
            <pc:docMk/>
            <pc:sldMk cId="4210965844" sldId="4142"/>
            <ac:spMk id="6" creationId="{378C0AE7-39C8-76AB-9D05-82DF8070D385}"/>
          </ac:spMkLst>
        </pc:spChg>
      </pc:sldChg>
      <pc:sldChg chg="modSp add mod ord">
        <pc:chgData name="Milber Fernandes Morais Bourguignon" userId="7840fdaa-eae6-4d1a-8530-e5bc3a51fce7" providerId="ADAL" clId="{6F75E04C-D8C1-4A29-ACC4-28A86D4D4F68}" dt="2023-06-22T11:40:07.939" v="1539" actId="20577"/>
        <pc:sldMkLst>
          <pc:docMk/>
          <pc:sldMk cId="681329189" sldId="4143"/>
        </pc:sldMkLst>
        <pc:spChg chg="mod">
          <ac:chgData name="Milber Fernandes Morais Bourguignon" userId="7840fdaa-eae6-4d1a-8530-e5bc3a51fce7" providerId="ADAL" clId="{6F75E04C-D8C1-4A29-ACC4-28A86D4D4F68}" dt="2023-06-22T11:38:18.497" v="1398" actId="21"/>
          <ac:spMkLst>
            <pc:docMk/>
            <pc:sldMk cId="681329189" sldId="4143"/>
            <ac:spMk id="4" creationId="{7F75F759-EC66-55C3-07E1-2993FEB6A125}"/>
          </ac:spMkLst>
        </pc:spChg>
        <pc:spChg chg="mod">
          <ac:chgData name="Milber Fernandes Morais Bourguignon" userId="7840fdaa-eae6-4d1a-8530-e5bc3a51fce7" providerId="ADAL" clId="{6F75E04C-D8C1-4A29-ACC4-28A86D4D4F68}" dt="2023-06-22T11:40:07.939" v="1539" actId="20577"/>
          <ac:spMkLst>
            <pc:docMk/>
            <pc:sldMk cId="681329189" sldId="4143"/>
            <ac:spMk id="6" creationId="{378C0AE7-39C8-76AB-9D05-82DF8070D385}"/>
          </ac:spMkLst>
        </pc:spChg>
      </pc:sldChg>
      <pc:sldChg chg="modSp add del mod">
        <pc:chgData name="Milber Fernandes Morais Bourguignon" userId="7840fdaa-eae6-4d1a-8530-e5bc3a51fce7" providerId="ADAL" clId="{6F75E04C-D8C1-4A29-ACC4-28A86D4D4F68}" dt="2023-06-22T11:37:06.657" v="1352" actId="47"/>
        <pc:sldMkLst>
          <pc:docMk/>
          <pc:sldMk cId="4075360541" sldId="4143"/>
        </pc:sldMkLst>
        <pc:spChg chg="mod">
          <ac:chgData name="Milber Fernandes Morais Bourguignon" userId="7840fdaa-eae6-4d1a-8530-e5bc3a51fce7" providerId="ADAL" clId="{6F75E04C-D8C1-4A29-ACC4-28A86D4D4F68}" dt="2023-06-22T11:34:44.193" v="1231" actId="20577"/>
          <ac:spMkLst>
            <pc:docMk/>
            <pc:sldMk cId="4075360541" sldId="4143"/>
            <ac:spMk id="4" creationId="{7F75F759-EC66-55C3-07E1-2993FEB6A125}"/>
          </ac:spMkLst>
        </pc:spChg>
      </pc:sldChg>
      <pc:sldChg chg="modSp add mod ord">
        <pc:chgData name="Milber Fernandes Morais Bourguignon" userId="7840fdaa-eae6-4d1a-8530-e5bc3a51fce7" providerId="ADAL" clId="{6F75E04C-D8C1-4A29-ACC4-28A86D4D4F68}" dt="2023-06-22T13:39:44.981" v="2031" actId="20577"/>
        <pc:sldMkLst>
          <pc:docMk/>
          <pc:sldMk cId="4288626651" sldId="4144"/>
        </pc:sldMkLst>
        <pc:spChg chg="mod">
          <ac:chgData name="Milber Fernandes Morais Bourguignon" userId="7840fdaa-eae6-4d1a-8530-e5bc3a51fce7" providerId="ADAL" clId="{6F75E04C-D8C1-4A29-ACC4-28A86D4D4F68}" dt="2023-06-22T11:37:45.787" v="1378" actId="20577"/>
          <ac:spMkLst>
            <pc:docMk/>
            <pc:sldMk cId="4288626651" sldId="4144"/>
            <ac:spMk id="4" creationId="{7F75F759-EC66-55C3-07E1-2993FEB6A125}"/>
          </ac:spMkLst>
        </pc:spChg>
        <pc:spChg chg="mod">
          <ac:chgData name="Milber Fernandes Morais Bourguignon" userId="7840fdaa-eae6-4d1a-8530-e5bc3a51fce7" providerId="ADAL" clId="{6F75E04C-D8C1-4A29-ACC4-28A86D4D4F68}" dt="2023-06-22T13:39:44.981" v="2031" actId="20577"/>
          <ac:spMkLst>
            <pc:docMk/>
            <pc:sldMk cId="4288626651" sldId="4144"/>
            <ac:spMk id="6" creationId="{378C0AE7-39C8-76AB-9D05-82DF8070D385}"/>
          </ac:spMkLst>
        </pc:spChg>
      </pc:sldChg>
      <pc:sldChg chg="modSp add mod ord">
        <pc:chgData name="Milber Fernandes Morais Bourguignon" userId="7840fdaa-eae6-4d1a-8530-e5bc3a51fce7" providerId="ADAL" clId="{6F75E04C-D8C1-4A29-ACC4-28A86D4D4F68}" dt="2023-06-22T13:42:34.730" v="2057" actId="20577"/>
        <pc:sldMkLst>
          <pc:docMk/>
          <pc:sldMk cId="3496178372" sldId="4145"/>
        </pc:sldMkLst>
        <pc:spChg chg="mod">
          <ac:chgData name="Milber Fernandes Morais Bourguignon" userId="7840fdaa-eae6-4d1a-8530-e5bc3a51fce7" providerId="ADAL" clId="{6F75E04C-D8C1-4A29-ACC4-28A86D4D4F68}" dt="2023-06-22T13:42:34.730" v="2057" actId="20577"/>
          <ac:spMkLst>
            <pc:docMk/>
            <pc:sldMk cId="3496178372" sldId="4145"/>
            <ac:spMk id="7" creationId="{00000000-0000-0000-0000-000000000000}"/>
          </ac:spMkLst>
        </pc:spChg>
      </pc:sldChg>
      <pc:sldChg chg="add">
        <pc:chgData name="Milber Fernandes Morais Bourguignon" userId="7840fdaa-eae6-4d1a-8530-e5bc3a51fce7" providerId="ADAL" clId="{6F75E04C-D8C1-4A29-ACC4-28A86D4D4F68}" dt="2023-06-22T13:57:29.512" v="2095" actId="2890"/>
        <pc:sldMkLst>
          <pc:docMk/>
          <pc:sldMk cId="8856576" sldId="4146"/>
        </pc:sldMkLst>
      </pc:sldChg>
      <pc:sldMasterChg chg="delSldLayout">
        <pc:chgData name="Milber Fernandes Morais Bourguignon" userId="7840fdaa-eae6-4d1a-8530-e5bc3a51fce7" providerId="ADAL" clId="{6F75E04C-D8C1-4A29-ACC4-28A86D4D4F68}" dt="2023-06-22T10:41:20.589" v="234" actId="47"/>
        <pc:sldMasterMkLst>
          <pc:docMk/>
          <pc:sldMasterMk cId="3283463479" sldId="2147483686"/>
        </pc:sldMasterMkLst>
        <pc:sldLayoutChg chg="del">
          <pc:chgData name="Milber Fernandes Morais Bourguignon" userId="7840fdaa-eae6-4d1a-8530-e5bc3a51fce7" providerId="ADAL" clId="{6F75E04C-D8C1-4A29-ACC4-28A86D4D4F68}" dt="2023-06-22T10:41:20.589" v="234" actId="47"/>
          <pc:sldLayoutMkLst>
            <pc:docMk/>
            <pc:sldMasterMk cId="3283463479" sldId="2147483686"/>
            <pc:sldLayoutMk cId="2782254254" sldId="2147483902"/>
          </pc:sldLayoutMkLst>
        </pc:sldLayoutChg>
      </pc:sldMasterChg>
      <pc:sldMasterChg chg="del delSldLayout">
        <pc:chgData name="Milber Fernandes Morais Bourguignon" userId="7840fdaa-eae6-4d1a-8530-e5bc3a51fce7" providerId="ADAL" clId="{6F75E04C-D8C1-4A29-ACC4-28A86D4D4F68}" dt="2023-06-22T11:41:04.662" v="1541" actId="47"/>
        <pc:sldMasterMkLst>
          <pc:docMk/>
          <pc:sldMasterMk cId="608141706" sldId="2147483881"/>
        </pc:sldMasterMkLst>
        <pc:sldLayoutChg chg="del">
          <pc:chgData name="Milber Fernandes Morais Bourguignon" userId="7840fdaa-eae6-4d1a-8530-e5bc3a51fce7" providerId="ADAL" clId="{6F75E04C-D8C1-4A29-ACC4-28A86D4D4F68}" dt="2023-06-22T11:41:04.662" v="1541" actId="47"/>
          <pc:sldLayoutMkLst>
            <pc:docMk/>
            <pc:sldMasterMk cId="608141706" sldId="2147483881"/>
            <pc:sldLayoutMk cId="2961109651" sldId="2147483882"/>
          </pc:sldLayoutMkLst>
        </pc:sldLayoutChg>
        <pc:sldLayoutChg chg="del">
          <pc:chgData name="Milber Fernandes Morais Bourguignon" userId="7840fdaa-eae6-4d1a-8530-e5bc3a51fce7" providerId="ADAL" clId="{6F75E04C-D8C1-4A29-ACC4-28A86D4D4F68}" dt="2023-06-22T11:41:04.662" v="1541" actId="47"/>
          <pc:sldLayoutMkLst>
            <pc:docMk/>
            <pc:sldMasterMk cId="608141706" sldId="2147483881"/>
            <pc:sldLayoutMk cId="2349168699" sldId="2147483883"/>
          </pc:sldLayoutMkLst>
        </pc:sldLayoutChg>
        <pc:sldLayoutChg chg="del">
          <pc:chgData name="Milber Fernandes Morais Bourguignon" userId="7840fdaa-eae6-4d1a-8530-e5bc3a51fce7" providerId="ADAL" clId="{6F75E04C-D8C1-4A29-ACC4-28A86D4D4F68}" dt="2023-06-22T11:41:04.662" v="1541" actId="47"/>
          <pc:sldLayoutMkLst>
            <pc:docMk/>
            <pc:sldMasterMk cId="608141706" sldId="2147483881"/>
            <pc:sldLayoutMk cId="661407672" sldId="2147483884"/>
          </pc:sldLayoutMkLst>
        </pc:sldLayoutChg>
        <pc:sldLayoutChg chg="del">
          <pc:chgData name="Milber Fernandes Morais Bourguignon" userId="7840fdaa-eae6-4d1a-8530-e5bc3a51fce7" providerId="ADAL" clId="{6F75E04C-D8C1-4A29-ACC4-28A86D4D4F68}" dt="2023-06-22T11:41:04.662" v="1541" actId="47"/>
          <pc:sldLayoutMkLst>
            <pc:docMk/>
            <pc:sldMasterMk cId="608141706" sldId="2147483881"/>
            <pc:sldLayoutMk cId="413134670" sldId="2147483885"/>
          </pc:sldLayoutMkLst>
        </pc:sldLayoutChg>
        <pc:sldLayoutChg chg="del">
          <pc:chgData name="Milber Fernandes Morais Bourguignon" userId="7840fdaa-eae6-4d1a-8530-e5bc3a51fce7" providerId="ADAL" clId="{6F75E04C-D8C1-4A29-ACC4-28A86D4D4F68}" dt="2023-06-22T11:41:04.662" v="1541" actId="47"/>
          <pc:sldLayoutMkLst>
            <pc:docMk/>
            <pc:sldMasterMk cId="608141706" sldId="2147483881"/>
            <pc:sldLayoutMk cId="3162819395" sldId="2147483886"/>
          </pc:sldLayoutMkLst>
        </pc:sldLayoutChg>
        <pc:sldLayoutChg chg="del">
          <pc:chgData name="Milber Fernandes Morais Bourguignon" userId="7840fdaa-eae6-4d1a-8530-e5bc3a51fce7" providerId="ADAL" clId="{6F75E04C-D8C1-4A29-ACC4-28A86D4D4F68}" dt="2023-06-22T11:41:04.662" v="1541" actId="47"/>
          <pc:sldLayoutMkLst>
            <pc:docMk/>
            <pc:sldMasterMk cId="608141706" sldId="2147483881"/>
            <pc:sldLayoutMk cId="459805466" sldId="2147483887"/>
          </pc:sldLayoutMkLst>
        </pc:sldLayoutChg>
        <pc:sldLayoutChg chg="del">
          <pc:chgData name="Milber Fernandes Morais Bourguignon" userId="7840fdaa-eae6-4d1a-8530-e5bc3a51fce7" providerId="ADAL" clId="{6F75E04C-D8C1-4A29-ACC4-28A86D4D4F68}" dt="2023-06-22T11:41:04.662" v="1541" actId="47"/>
          <pc:sldLayoutMkLst>
            <pc:docMk/>
            <pc:sldMasterMk cId="608141706" sldId="2147483881"/>
            <pc:sldLayoutMk cId="858918020" sldId="2147483888"/>
          </pc:sldLayoutMkLst>
        </pc:sldLayoutChg>
        <pc:sldLayoutChg chg="del">
          <pc:chgData name="Milber Fernandes Morais Bourguignon" userId="7840fdaa-eae6-4d1a-8530-e5bc3a51fce7" providerId="ADAL" clId="{6F75E04C-D8C1-4A29-ACC4-28A86D4D4F68}" dt="2023-06-22T11:41:04.662" v="1541" actId="47"/>
          <pc:sldLayoutMkLst>
            <pc:docMk/>
            <pc:sldMasterMk cId="608141706" sldId="2147483881"/>
            <pc:sldLayoutMk cId="2650312737" sldId="2147483889"/>
          </pc:sldLayoutMkLst>
        </pc:sldLayoutChg>
        <pc:sldLayoutChg chg="del">
          <pc:chgData name="Milber Fernandes Morais Bourguignon" userId="7840fdaa-eae6-4d1a-8530-e5bc3a51fce7" providerId="ADAL" clId="{6F75E04C-D8C1-4A29-ACC4-28A86D4D4F68}" dt="2023-06-22T11:41:04.662" v="1541" actId="47"/>
          <pc:sldLayoutMkLst>
            <pc:docMk/>
            <pc:sldMasterMk cId="608141706" sldId="2147483881"/>
            <pc:sldLayoutMk cId="1943100512" sldId="2147483890"/>
          </pc:sldLayoutMkLst>
        </pc:sldLayoutChg>
        <pc:sldLayoutChg chg="del">
          <pc:chgData name="Milber Fernandes Morais Bourguignon" userId="7840fdaa-eae6-4d1a-8530-e5bc3a51fce7" providerId="ADAL" clId="{6F75E04C-D8C1-4A29-ACC4-28A86D4D4F68}" dt="2023-06-22T11:41:04.662" v="1541" actId="47"/>
          <pc:sldLayoutMkLst>
            <pc:docMk/>
            <pc:sldMasterMk cId="608141706" sldId="2147483881"/>
            <pc:sldLayoutMk cId="4108691012" sldId="2147483891"/>
          </pc:sldLayoutMkLst>
        </pc:sldLayoutChg>
        <pc:sldLayoutChg chg="del">
          <pc:chgData name="Milber Fernandes Morais Bourguignon" userId="7840fdaa-eae6-4d1a-8530-e5bc3a51fce7" providerId="ADAL" clId="{6F75E04C-D8C1-4A29-ACC4-28A86D4D4F68}" dt="2023-06-22T11:41:04.662" v="1541" actId="47"/>
          <pc:sldLayoutMkLst>
            <pc:docMk/>
            <pc:sldMasterMk cId="608141706" sldId="2147483881"/>
            <pc:sldLayoutMk cId="3402873001" sldId="2147483892"/>
          </pc:sldLayoutMkLst>
        </pc:sldLayoutChg>
        <pc:sldLayoutChg chg="del">
          <pc:chgData name="Milber Fernandes Morais Bourguignon" userId="7840fdaa-eae6-4d1a-8530-e5bc3a51fce7" providerId="ADAL" clId="{6F75E04C-D8C1-4A29-ACC4-28A86D4D4F68}" dt="2023-06-22T11:41:04.662" v="1541" actId="47"/>
          <pc:sldLayoutMkLst>
            <pc:docMk/>
            <pc:sldMasterMk cId="608141706" sldId="2147483881"/>
            <pc:sldLayoutMk cId="1857103866" sldId="2147483893"/>
          </pc:sldLayoutMkLst>
        </pc:sldLayoutChg>
        <pc:sldLayoutChg chg="del">
          <pc:chgData name="Milber Fernandes Morais Bourguignon" userId="7840fdaa-eae6-4d1a-8530-e5bc3a51fce7" providerId="ADAL" clId="{6F75E04C-D8C1-4A29-ACC4-28A86D4D4F68}" dt="2023-06-22T11:41:04.662" v="1541" actId="47"/>
          <pc:sldLayoutMkLst>
            <pc:docMk/>
            <pc:sldMasterMk cId="608141706" sldId="2147483881"/>
            <pc:sldLayoutMk cId="1385224882" sldId="2147483894"/>
          </pc:sldLayoutMkLst>
        </pc:sldLayoutChg>
        <pc:sldLayoutChg chg="del">
          <pc:chgData name="Milber Fernandes Morais Bourguignon" userId="7840fdaa-eae6-4d1a-8530-e5bc3a51fce7" providerId="ADAL" clId="{6F75E04C-D8C1-4A29-ACC4-28A86D4D4F68}" dt="2023-06-22T11:41:04.662" v="1541" actId="47"/>
          <pc:sldLayoutMkLst>
            <pc:docMk/>
            <pc:sldMasterMk cId="608141706" sldId="2147483881"/>
            <pc:sldLayoutMk cId="743126565" sldId="2147483895"/>
          </pc:sldLayoutMkLst>
        </pc:sldLayoutChg>
        <pc:sldLayoutChg chg="del">
          <pc:chgData name="Milber Fernandes Morais Bourguignon" userId="7840fdaa-eae6-4d1a-8530-e5bc3a51fce7" providerId="ADAL" clId="{6F75E04C-D8C1-4A29-ACC4-28A86D4D4F68}" dt="2023-06-22T11:41:04.662" v="1541" actId="47"/>
          <pc:sldLayoutMkLst>
            <pc:docMk/>
            <pc:sldMasterMk cId="608141706" sldId="2147483881"/>
            <pc:sldLayoutMk cId="1774362648" sldId="2147483896"/>
          </pc:sldLayoutMkLst>
        </pc:sldLayoutChg>
        <pc:sldLayoutChg chg="del">
          <pc:chgData name="Milber Fernandes Morais Bourguignon" userId="7840fdaa-eae6-4d1a-8530-e5bc3a51fce7" providerId="ADAL" clId="{6F75E04C-D8C1-4A29-ACC4-28A86D4D4F68}" dt="2023-06-22T11:41:04.662" v="1541" actId="47"/>
          <pc:sldLayoutMkLst>
            <pc:docMk/>
            <pc:sldMasterMk cId="608141706" sldId="2147483881"/>
            <pc:sldLayoutMk cId="3943549276" sldId="2147483897"/>
          </pc:sldLayoutMkLst>
        </pc:sldLayoutChg>
        <pc:sldLayoutChg chg="del">
          <pc:chgData name="Milber Fernandes Morais Bourguignon" userId="7840fdaa-eae6-4d1a-8530-e5bc3a51fce7" providerId="ADAL" clId="{6F75E04C-D8C1-4A29-ACC4-28A86D4D4F68}" dt="2023-06-22T11:41:04.662" v="1541" actId="47"/>
          <pc:sldLayoutMkLst>
            <pc:docMk/>
            <pc:sldMasterMk cId="608141706" sldId="2147483881"/>
            <pc:sldLayoutMk cId="2381965449" sldId="2147483898"/>
          </pc:sldLayoutMkLst>
        </pc:sldLayoutChg>
        <pc:sldLayoutChg chg="del">
          <pc:chgData name="Milber Fernandes Morais Bourguignon" userId="7840fdaa-eae6-4d1a-8530-e5bc3a51fce7" providerId="ADAL" clId="{6F75E04C-D8C1-4A29-ACC4-28A86D4D4F68}" dt="2023-06-22T11:41:04.662" v="1541" actId="47"/>
          <pc:sldLayoutMkLst>
            <pc:docMk/>
            <pc:sldMasterMk cId="608141706" sldId="2147483881"/>
            <pc:sldLayoutMk cId="3980561665" sldId="2147483899"/>
          </pc:sldLayoutMkLst>
        </pc:sldLayoutChg>
      </pc:sldMasterChg>
    </pc:docChg>
  </pc:docChgLst>
  <pc:docChgLst>
    <pc:chgData name="Milber Fernandes Morais Bourguignon" userId="7840fdaa-eae6-4d1a-8530-e5bc3a51fce7" providerId="ADAL" clId="{9F4EEEAD-BF5B-4193-88D4-565A05F4A9BE}"/>
    <pc:docChg chg="undo custSel addSld delSld modSld sldOrd">
      <pc:chgData name="Milber Fernandes Morais Bourguignon" userId="7840fdaa-eae6-4d1a-8530-e5bc3a51fce7" providerId="ADAL" clId="{9F4EEEAD-BF5B-4193-88D4-565A05F4A9BE}" dt="2023-06-20T20:53:42.656" v="528" actId="14100"/>
      <pc:docMkLst>
        <pc:docMk/>
      </pc:docMkLst>
      <pc:sldChg chg="ord">
        <pc:chgData name="Milber Fernandes Morais Bourguignon" userId="7840fdaa-eae6-4d1a-8530-e5bc3a51fce7" providerId="ADAL" clId="{9F4EEEAD-BF5B-4193-88D4-565A05F4A9BE}" dt="2023-06-20T17:49:52.238" v="8"/>
        <pc:sldMkLst>
          <pc:docMk/>
          <pc:sldMk cId="2016666858" sldId="531"/>
        </pc:sldMkLst>
      </pc:sldChg>
      <pc:sldChg chg="ord">
        <pc:chgData name="Milber Fernandes Morais Bourguignon" userId="7840fdaa-eae6-4d1a-8530-e5bc3a51fce7" providerId="ADAL" clId="{9F4EEEAD-BF5B-4193-88D4-565A05F4A9BE}" dt="2023-06-20T17:49:52.238" v="8"/>
        <pc:sldMkLst>
          <pc:docMk/>
          <pc:sldMk cId="385481805" sldId="532"/>
        </pc:sldMkLst>
      </pc:sldChg>
      <pc:sldChg chg="ord">
        <pc:chgData name="Milber Fernandes Morais Bourguignon" userId="7840fdaa-eae6-4d1a-8530-e5bc3a51fce7" providerId="ADAL" clId="{9F4EEEAD-BF5B-4193-88D4-565A05F4A9BE}" dt="2023-06-20T17:49:52.238" v="8"/>
        <pc:sldMkLst>
          <pc:docMk/>
          <pc:sldMk cId="1429687159" sldId="1821"/>
        </pc:sldMkLst>
      </pc:sldChg>
      <pc:sldChg chg="ord">
        <pc:chgData name="Milber Fernandes Morais Bourguignon" userId="7840fdaa-eae6-4d1a-8530-e5bc3a51fce7" providerId="ADAL" clId="{9F4EEEAD-BF5B-4193-88D4-565A05F4A9BE}" dt="2023-06-20T17:49:52.238" v="8"/>
        <pc:sldMkLst>
          <pc:docMk/>
          <pc:sldMk cId="1121689076" sldId="1853"/>
        </pc:sldMkLst>
      </pc:sldChg>
      <pc:sldChg chg="ord">
        <pc:chgData name="Milber Fernandes Morais Bourguignon" userId="7840fdaa-eae6-4d1a-8530-e5bc3a51fce7" providerId="ADAL" clId="{9F4EEEAD-BF5B-4193-88D4-565A05F4A9BE}" dt="2023-06-20T17:49:52.238" v="8"/>
        <pc:sldMkLst>
          <pc:docMk/>
          <pc:sldMk cId="857688793" sldId="1893"/>
        </pc:sldMkLst>
      </pc:sldChg>
      <pc:sldChg chg="ord">
        <pc:chgData name="Milber Fernandes Morais Bourguignon" userId="7840fdaa-eae6-4d1a-8530-e5bc3a51fce7" providerId="ADAL" clId="{9F4EEEAD-BF5B-4193-88D4-565A05F4A9BE}" dt="2023-06-20T17:49:52.238" v="8"/>
        <pc:sldMkLst>
          <pc:docMk/>
          <pc:sldMk cId="1457362331" sldId="1894"/>
        </pc:sldMkLst>
      </pc:sldChg>
      <pc:sldChg chg="addSp delSp modSp mod">
        <pc:chgData name="Milber Fernandes Morais Bourguignon" userId="7840fdaa-eae6-4d1a-8530-e5bc3a51fce7" providerId="ADAL" clId="{9F4EEEAD-BF5B-4193-88D4-565A05F4A9BE}" dt="2023-06-20T19:03:46.893" v="259" actId="478"/>
        <pc:sldMkLst>
          <pc:docMk/>
          <pc:sldMk cId="4094971381" sldId="1914"/>
        </pc:sldMkLst>
        <pc:spChg chg="add del mod">
          <ac:chgData name="Milber Fernandes Morais Bourguignon" userId="7840fdaa-eae6-4d1a-8530-e5bc3a51fce7" providerId="ADAL" clId="{9F4EEEAD-BF5B-4193-88D4-565A05F4A9BE}" dt="2023-06-20T19:03:46.893" v="259" actId="478"/>
          <ac:spMkLst>
            <pc:docMk/>
            <pc:sldMk cId="4094971381" sldId="1914"/>
            <ac:spMk id="5" creationId="{9C5C54D4-0B0F-55C2-8529-A0A00CCDF6A1}"/>
          </ac:spMkLst>
        </pc:spChg>
      </pc:sldChg>
      <pc:sldChg chg="ord">
        <pc:chgData name="Milber Fernandes Morais Bourguignon" userId="7840fdaa-eae6-4d1a-8530-e5bc3a51fce7" providerId="ADAL" clId="{9F4EEEAD-BF5B-4193-88D4-565A05F4A9BE}" dt="2023-06-20T17:49:52.238" v="8"/>
        <pc:sldMkLst>
          <pc:docMk/>
          <pc:sldMk cId="2952121501" sldId="1948"/>
        </pc:sldMkLst>
      </pc:sldChg>
      <pc:sldChg chg="addSp delSp modSp mod">
        <pc:chgData name="Milber Fernandes Morais Bourguignon" userId="7840fdaa-eae6-4d1a-8530-e5bc3a51fce7" providerId="ADAL" clId="{9F4EEEAD-BF5B-4193-88D4-565A05F4A9BE}" dt="2023-06-20T19:04:03.209" v="262" actId="478"/>
        <pc:sldMkLst>
          <pc:docMk/>
          <pc:sldMk cId="2086088570" sldId="4119"/>
        </pc:sldMkLst>
        <pc:spChg chg="add del mod">
          <ac:chgData name="Milber Fernandes Morais Bourguignon" userId="7840fdaa-eae6-4d1a-8530-e5bc3a51fce7" providerId="ADAL" clId="{9F4EEEAD-BF5B-4193-88D4-565A05F4A9BE}" dt="2023-06-20T19:04:03.209" v="262" actId="478"/>
          <ac:spMkLst>
            <pc:docMk/>
            <pc:sldMk cId="2086088570" sldId="4119"/>
            <ac:spMk id="2" creationId="{7F911943-D2F5-CDEC-89E8-FADBD1C52B9E}"/>
          </ac:spMkLst>
        </pc:spChg>
      </pc:sldChg>
      <pc:sldChg chg="del ord">
        <pc:chgData name="Milber Fernandes Morais Bourguignon" userId="7840fdaa-eae6-4d1a-8530-e5bc3a51fce7" providerId="ADAL" clId="{9F4EEEAD-BF5B-4193-88D4-565A05F4A9BE}" dt="2023-06-20T19:03:56.459" v="260" actId="47"/>
        <pc:sldMkLst>
          <pc:docMk/>
          <pc:sldMk cId="769998630" sldId="4123"/>
        </pc:sldMkLst>
      </pc:sldChg>
      <pc:sldChg chg="addSp delSp modSp mod ord">
        <pc:chgData name="Milber Fernandes Morais Bourguignon" userId="7840fdaa-eae6-4d1a-8530-e5bc3a51fce7" providerId="ADAL" clId="{9F4EEEAD-BF5B-4193-88D4-565A05F4A9BE}" dt="2023-06-20T17:51:20.367" v="16"/>
        <pc:sldMkLst>
          <pc:docMk/>
          <pc:sldMk cId="1195343120" sldId="4126"/>
        </pc:sldMkLst>
        <pc:spChg chg="add del mod">
          <ac:chgData name="Milber Fernandes Morais Bourguignon" userId="7840fdaa-eae6-4d1a-8530-e5bc3a51fce7" providerId="ADAL" clId="{9F4EEEAD-BF5B-4193-88D4-565A05F4A9BE}" dt="2023-06-20T17:51:12.711" v="14" actId="478"/>
          <ac:spMkLst>
            <pc:docMk/>
            <pc:sldMk cId="1195343120" sldId="4126"/>
            <ac:spMk id="2" creationId="{96F1DC40-1725-B69B-0116-CB6051E5B47E}"/>
          </ac:spMkLst>
        </pc:spChg>
      </pc:sldChg>
      <pc:sldChg chg="addSp delSp modSp mod">
        <pc:chgData name="Milber Fernandes Morais Bourguignon" userId="7840fdaa-eae6-4d1a-8530-e5bc3a51fce7" providerId="ADAL" clId="{9F4EEEAD-BF5B-4193-88D4-565A05F4A9BE}" dt="2023-06-20T19:03:45.210" v="258" actId="478"/>
        <pc:sldMkLst>
          <pc:docMk/>
          <pc:sldMk cId="2919147819" sldId="4127"/>
        </pc:sldMkLst>
        <pc:spChg chg="add del mod">
          <ac:chgData name="Milber Fernandes Morais Bourguignon" userId="7840fdaa-eae6-4d1a-8530-e5bc3a51fce7" providerId="ADAL" clId="{9F4EEEAD-BF5B-4193-88D4-565A05F4A9BE}" dt="2023-06-20T19:03:45.210" v="258" actId="478"/>
          <ac:spMkLst>
            <pc:docMk/>
            <pc:sldMk cId="2919147819" sldId="4127"/>
            <ac:spMk id="2" creationId="{D34F6087-9A59-3E51-87EC-A3CA4EBBEAA0}"/>
          </ac:spMkLst>
        </pc:spChg>
      </pc:sldChg>
      <pc:sldChg chg="addSp delSp modSp mod">
        <pc:chgData name="Milber Fernandes Morais Bourguignon" userId="7840fdaa-eae6-4d1a-8530-e5bc3a51fce7" providerId="ADAL" clId="{9F4EEEAD-BF5B-4193-88D4-565A05F4A9BE}" dt="2023-06-20T19:03:42.243" v="257" actId="478"/>
        <pc:sldMkLst>
          <pc:docMk/>
          <pc:sldMk cId="2353648984" sldId="4128"/>
        </pc:sldMkLst>
        <pc:spChg chg="add del mod">
          <ac:chgData name="Milber Fernandes Morais Bourguignon" userId="7840fdaa-eae6-4d1a-8530-e5bc3a51fce7" providerId="ADAL" clId="{9F4EEEAD-BF5B-4193-88D4-565A05F4A9BE}" dt="2023-06-20T19:03:42.243" v="257" actId="478"/>
          <ac:spMkLst>
            <pc:docMk/>
            <pc:sldMk cId="2353648984" sldId="4128"/>
            <ac:spMk id="3" creationId="{1DFEAE98-1DAD-E4F3-C5A1-A0AAA227A369}"/>
          </ac:spMkLst>
        </pc:spChg>
        <pc:spChg chg="add mod">
          <ac:chgData name="Milber Fernandes Morais Bourguignon" userId="7840fdaa-eae6-4d1a-8530-e5bc3a51fce7" providerId="ADAL" clId="{9F4EEEAD-BF5B-4193-88D4-565A05F4A9BE}" dt="2023-06-20T19:03:25.970" v="256" actId="207"/>
          <ac:spMkLst>
            <pc:docMk/>
            <pc:sldMk cId="2353648984" sldId="4128"/>
            <ac:spMk id="10" creationId="{A6FBC6F9-021D-B16D-497B-04C44631CADA}"/>
          </ac:spMkLst>
        </pc:spChg>
        <pc:cxnChg chg="add mod">
          <ac:chgData name="Milber Fernandes Morais Bourguignon" userId="7840fdaa-eae6-4d1a-8530-e5bc3a51fce7" providerId="ADAL" clId="{9F4EEEAD-BF5B-4193-88D4-565A05F4A9BE}" dt="2023-06-20T19:02:26.928" v="235" actId="14100"/>
          <ac:cxnSpMkLst>
            <pc:docMk/>
            <pc:sldMk cId="2353648984" sldId="4128"/>
            <ac:cxnSpMk id="4" creationId="{352EA499-BDEB-E92C-55D2-F5FA91202DFC}"/>
          </ac:cxnSpMkLst>
        </pc:cxnChg>
      </pc:sldChg>
      <pc:sldChg chg="addSp delSp modSp mod ord">
        <pc:chgData name="Milber Fernandes Morais Bourguignon" userId="7840fdaa-eae6-4d1a-8530-e5bc3a51fce7" providerId="ADAL" clId="{9F4EEEAD-BF5B-4193-88D4-565A05F4A9BE}" dt="2023-06-20T19:03:59.561" v="261" actId="478"/>
        <pc:sldMkLst>
          <pc:docMk/>
          <pc:sldMk cId="1564829143" sldId="4131"/>
        </pc:sldMkLst>
        <pc:spChg chg="add del mod">
          <ac:chgData name="Milber Fernandes Morais Bourguignon" userId="7840fdaa-eae6-4d1a-8530-e5bc3a51fce7" providerId="ADAL" clId="{9F4EEEAD-BF5B-4193-88D4-565A05F4A9BE}" dt="2023-06-20T19:03:59.561" v="261" actId="478"/>
          <ac:spMkLst>
            <pc:docMk/>
            <pc:sldMk cId="1564829143" sldId="4131"/>
            <ac:spMk id="2" creationId="{60044923-14AB-7470-6CBA-BBA0786F3FDC}"/>
          </ac:spMkLst>
        </pc:spChg>
      </pc:sldChg>
      <pc:sldChg chg="addSp delSp modSp add mod modClrScheme chgLayout">
        <pc:chgData name="Milber Fernandes Morais Bourguignon" userId="7840fdaa-eae6-4d1a-8530-e5bc3a51fce7" providerId="ADAL" clId="{9F4EEEAD-BF5B-4193-88D4-565A05F4A9BE}" dt="2023-06-20T18:30:31.811" v="24" actId="26606"/>
        <pc:sldMkLst>
          <pc:docMk/>
          <pc:sldMk cId="3654472826" sldId="4132"/>
        </pc:sldMkLst>
        <pc:spChg chg="del">
          <ac:chgData name="Milber Fernandes Morais Bourguignon" userId="7840fdaa-eae6-4d1a-8530-e5bc3a51fce7" providerId="ADAL" clId="{9F4EEEAD-BF5B-4193-88D4-565A05F4A9BE}" dt="2023-06-20T18:30:22.736" v="18" actId="478"/>
          <ac:spMkLst>
            <pc:docMk/>
            <pc:sldMk cId="3654472826" sldId="4132"/>
            <ac:spMk id="2" creationId="{60044923-14AB-7470-6CBA-BBA0786F3FDC}"/>
          </ac:spMkLst>
        </pc:spChg>
        <pc:spChg chg="del">
          <ac:chgData name="Milber Fernandes Morais Bourguignon" userId="7840fdaa-eae6-4d1a-8530-e5bc3a51fce7" providerId="ADAL" clId="{9F4EEEAD-BF5B-4193-88D4-565A05F4A9BE}" dt="2023-06-20T18:30:22.736" v="18" actId="478"/>
          <ac:spMkLst>
            <pc:docMk/>
            <pc:sldMk cId="3654472826" sldId="4132"/>
            <ac:spMk id="3" creationId="{104FB0D6-CF6A-AB18-6A5D-775211326E1A}"/>
          </ac:spMkLst>
        </pc:spChg>
        <pc:spChg chg="del">
          <ac:chgData name="Milber Fernandes Morais Bourguignon" userId="7840fdaa-eae6-4d1a-8530-e5bc3a51fce7" providerId="ADAL" clId="{9F4EEEAD-BF5B-4193-88D4-565A05F4A9BE}" dt="2023-06-20T18:30:22.736" v="18" actId="478"/>
          <ac:spMkLst>
            <pc:docMk/>
            <pc:sldMk cId="3654472826" sldId="4132"/>
            <ac:spMk id="4" creationId="{71A5A2CD-0FDE-4F75-BF26-E0410BF49534}"/>
          </ac:spMkLst>
        </pc:spChg>
        <pc:spChg chg="del">
          <ac:chgData name="Milber Fernandes Morais Bourguignon" userId="7840fdaa-eae6-4d1a-8530-e5bc3a51fce7" providerId="ADAL" clId="{9F4EEEAD-BF5B-4193-88D4-565A05F4A9BE}" dt="2023-06-20T18:30:22.736" v="18" actId="478"/>
          <ac:spMkLst>
            <pc:docMk/>
            <pc:sldMk cId="3654472826" sldId="4132"/>
            <ac:spMk id="5" creationId="{04B7C335-1BDB-63B5-6008-1C4E10D7FC48}"/>
          </ac:spMkLst>
        </pc:spChg>
        <pc:spChg chg="del">
          <ac:chgData name="Milber Fernandes Morais Bourguignon" userId="7840fdaa-eae6-4d1a-8530-e5bc3a51fce7" providerId="ADAL" clId="{9F4EEEAD-BF5B-4193-88D4-565A05F4A9BE}" dt="2023-06-20T18:30:22.736" v="18" actId="478"/>
          <ac:spMkLst>
            <pc:docMk/>
            <pc:sldMk cId="3654472826" sldId="4132"/>
            <ac:spMk id="6" creationId="{6BB1D21F-C034-91BD-3450-082CF063E671}"/>
          </ac:spMkLst>
        </pc:spChg>
        <pc:spChg chg="del">
          <ac:chgData name="Milber Fernandes Morais Bourguignon" userId="7840fdaa-eae6-4d1a-8530-e5bc3a51fce7" providerId="ADAL" clId="{9F4EEEAD-BF5B-4193-88D4-565A05F4A9BE}" dt="2023-06-20T18:30:22.736" v="18" actId="478"/>
          <ac:spMkLst>
            <pc:docMk/>
            <pc:sldMk cId="3654472826" sldId="4132"/>
            <ac:spMk id="7" creationId="{486E9C52-DA07-CBEF-FADC-EDAE9EF2F63C}"/>
          </ac:spMkLst>
        </pc:spChg>
        <pc:spChg chg="del">
          <ac:chgData name="Milber Fernandes Morais Bourguignon" userId="7840fdaa-eae6-4d1a-8530-e5bc3a51fce7" providerId="ADAL" clId="{9F4EEEAD-BF5B-4193-88D4-565A05F4A9BE}" dt="2023-06-20T18:30:22.736" v="18" actId="478"/>
          <ac:spMkLst>
            <pc:docMk/>
            <pc:sldMk cId="3654472826" sldId="4132"/>
            <ac:spMk id="8" creationId="{D0BC363C-DEF9-C809-E930-2F8ED85F5A62}"/>
          </ac:spMkLst>
        </pc:spChg>
        <pc:spChg chg="del">
          <ac:chgData name="Milber Fernandes Morais Bourguignon" userId="7840fdaa-eae6-4d1a-8530-e5bc3a51fce7" providerId="ADAL" clId="{9F4EEEAD-BF5B-4193-88D4-565A05F4A9BE}" dt="2023-06-20T18:30:22.736" v="18" actId="478"/>
          <ac:spMkLst>
            <pc:docMk/>
            <pc:sldMk cId="3654472826" sldId="4132"/>
            <ac:spMk id="9" creationId="{82422B11-164C-78A3-5D37-ED9CB656E83A}"/>
          </ac:spMkLst>
        </pc:spChg>
        <pc:spChg chg="del">
          <ac:chgData name="Milber Fernandes Morais Bourguignon" userId="7840fdaa-eae6-4d1a-8530-e5bc3a51fce7" providerId="ADAL" clId="{9F4EEEAD-BF5B-4193-88D4-565A05F4A9BE}" dt="2023-06-20T18:30:22.736" v="18" actId="478"/>
          <ac:spMkLst>
            <pc:docMk/>
            <pc:sldMk cId="3654472826" sldId="4132"/>
            <ac:spMk id="10" creationId="{0BCE4E6D-F70E-F63F-13BC-C2BD17E4DC61}"/>
          </ac:spMkLst>
        </pc:spChg>
        <pc:spChg chg="del">
          <ac:chgData name="Milber Fernandes Morais Bourguignon" userId="7840fdaa-eae6-4d1a-8530-e5bc3a51fce7" providerId="ADAL" clId="{9F4EEEAD-BF5B-4193-88D4-565A05F4A9BE}" dt="2023-06-20T18:30:22.736" v="18" actId="478"/>
          <ac:spMkLst>
            <pc:docMk/>
            <pc:sldMk cId="3654472826" sldId="4132"/>
            <ac:spMk id="11" creationId="{1EB013AD-B5BC-652D-2D01-9FEB15EB6A45}"/>
          </ac:spMkLst>
        </pc:spChg>
        <pc:spChg chg="del">
          <ac:chgData name="Milber Fernandes Morais Bourguignon" userId="7840fdaa-eae6-4d1a-8530-e5bc3a51fce7" providerId="ADAL" clId="{9F4EEEAD-BF5B-4193-88D4-565A05F4A9BE}" dt="2023-06-20T18:30:22.736" v="18" actId="478"/>
          <ac:spMkLst>
            <pc:docMk/>
            <pc:sldMk cId="3654472826" sldId="4132"/>
            <ac:spMk id="12" creationId="{96BCD941-7330-2F7B-10EA-B848262D7F10}"/>
          </ac:spMkLst>
        </pc:spChg>
        <pc:spChg chg="del">
          <ac:chgData name="Milber Fernandes Morais Bourguignon" userId="7840fdaa-eae6-4d1a-8530-e5bc3a51fce7" providerId="ADAL" clId="{9F4EEEAD-BF5B-4193-88D4-565A05F4A9BE}" dt="2023-06-20T18:30:22.736" v="18" actId="478"/>
          <ac:spMkLst>
            <pc:docMk/>
            <pc:sldMk cId="3654472826" sldId="4132"/>
            <ac:spMk id="13" creationId="{D2E6ABA3-E07B-7029-83E8-1B387CCDFDB2}"/>
          </ac:spMkLst>
        </pc:spChg>
        <pc:spChg chg="del">
          <ac:chgData name="Milber Fernandes Morais Bourguignon" userId="7840fdaa-eae6-4d1a-8530-e5bc3a51fce7" providerId="ADAL" clId="{9F4EEEAD-BF5B-4193-88D4-565A05F4A9BE}" dt="2023-06-20T18:30:22.736" v="18" actId="478"/>
          <ac:spMkLst>
            <pc:docMk/>
            <pc:sldMk cId="3654472826" sldId="4132"/>
            <ac:spMk id="14" creationId="{C5287DA7-360D-FB27-8473-4F3A7E1BCB7D}"/>
          </ac:spMkLst>
        </pc:spChg>
        <pc:spChg chg="del">
          <ac:chgData name="Milber Fernandes Morais Bourguignon" userId="7840fdaa-eae6-4d1a-8530-e5bc3a51fce7" providerId="ADAL" clId="{9F4EEEAD-BF5B-4193-88D4-565A05F4A9BE}" dt="2023-06-20T18:30:22.736" v="18" actId="478"/>
          <ac:spMkLst>
            <pc:docMk/>
            <pc:sldMk cId="3654472826" sldId="4132"/>
            <ac:spMk id="15" creationId="{58F3A4E6-B0AF-241A-55F6-BA6DC00234E8}"/>
          </ac:spMkLst>
        </pc:spChg>
        <pc:spChg chg="del">
          <ac:chgData name="Milber Fernandes Morais Bourguignon" userId="7840fdaa-eae6-4d1a-8530-e5bc3a51fce7" providerId="ADAL" clId="{9F4EEEAD-BF5B-4193-88D4-565A05F4A9BE}" dt="2023-06-20T18:30:22.736" v="18" actId="478"/>
          <ac:spMkLst>
            <pc:docMk/>
            <pc:sldMk cId="3654472826" sldId="4132"/>
            <ac:spMk id="16" creationId="{04FDADDB-C984-8B86-72BE-8C7DD91D7959}"/>
          </ac:spMkLst>
        </pc:spChg>
        <pc:spChg chg="del">
          <ac:chgData name="Milber Fernandes Morais Bourguignon" userId="7840fdaa-eae6-4d1a-8530-e5bc3a51fce7" providerId="ADAL" clId="{9F4EEEAD-BF5B-4193-88D4-565A05F4A9BE}" dt="2023-06-20T18:30:22.736" v="18" actId="478"/>
          <ac:spMkLst>
            <pc:docMk/>
            <pc:sldMk cId="3654472826" sldId="4132"/>
            <ac:spMk id="17" creationId="{E2E8A5EA-5743-A1C5-5641-9ABC17E67FA4}"/>
          </ac:spMkLst>
        </pc:spChg>
        <pc:spChg chg="del">
          <ac:chgData name="Milber Fernandes Morais Bourguignon" userId="7840fdaa-eae6-4d1a-8530-e5bc3a51fce7" providerId="ADAL" clId="{9F4EEEAD-BF5B-4193-88D4-565A05F4A9BE}" dt="2023-06-20T18:30:22.736" v="18" actId="478"/>
          <ac:spMkLst>
            <pc:docMk/>
            <pc:sldMk cId="3654472826" sldId="4132"/>
            <ac:spMk id="18" creationId="{A1ECAF80-93EC-6987-326E-0482CC07FB9D}"/>
          </ac:spMkLst>
        </pc:spChg>
        <pc:spChg chg="del">
          <ac:chgData name="Milber Fernandes Morais Bourguignon" userId="7840fdaa-eae6-4d1a-8530-e5bc3a51fce7" providerId="ADAL" clId="{9F4EEEAD-BF5B-4193-88D4-565A05F4A9BE}" dt="2023-06-20T18:30:22.736" v="18" actId="478"/>
          <ac:spMkLst>
            <pc:docMk/>
            <pc:sldMk cId="3654472826" sldId="4132"/>
            <ac:spMk id="19" creationId="{3AA1EB88-51D7-26EF-40C3-6795FFF32B18}"/>
          </ac:spMkLst>
        </pc:spChg>
        <pc:spChg chg="del">
          <ac:chgData name="Milber Fernandes Morais Bourguignon" userId="7840fdaa-eae6-4d1a-8530-e5bc3a51fce7" providerId="ADAL" clId="{9F4EEEAD-BF5B-4193-88D4-565A05F4A9BE}" dt="2023-06-20T18:30:22.736" v="18" actId="478"/>
          <ac:spMkLst>
            <pc:docMk/>
            <pc:sldMk cId="3654472826" sldId="4132"/>
            <ac:spMk id="20" creationId="{72D367D1-17AE-158B-0DB0-57C67E6BEBFF}"/>
          </ac:spMkLst>
        </pc:spChg>
        <pc:spChg chg="del">
          <ac:chgData name="Milber Fernandes Morais Bourguignon" userId="7840fdaa-eae6-4d1a-8530-e5bc3a51fce7" providerId="ADAL" clId="{9F4EEEAD-BF5B-4193-88D4-565A05F4A9BE}" dt="2023-06-20T18:30:22.736" v="18" actId="478"/>
          <ac:spMkLst>
            <pc:docMk/>
            <pc:sldMk cId="3654472826" sldId="4132"/>
            <ac:spMk id="21" creationId="{DF497EBE-4BE0-F9ED-C514-239F22E03B7F}"/>
          </ac:spMkLst>
        </pc:spChg>
        <pc:spChg chg="del">
          <ac:chgData name="Milber Fernandes Morais Bourguignon" userId="7840fdaa-eae6-4d1a-8530-e5bc3a51fce7" providerId="ADAL" clId="{9F4EEEAD-BF5B-4193-88D4-565A05F4A9BE}" dt="2023-06-20T18:30:22.736" v="18" actId="478"/>
          <ac:spMkLst>
            <pc:docMk/>
            <pc:sldMk cId="3654472826" sldId="4132"/>
            <ac:spMk id="22" creationId="{EFA2C43B-2A6D-5E57-9D11-ED533AA98B7B}"/>
          </ac:spMkLst>
        </pc:spChg>
        <pc:spChg chg="del">
          <ac:chgData name="Milber Fernandes Morais Bourguignon" userId="7840fdaa-eae6-4d1a-8530-e5bc3a51fce7" providerId="ADAL" clId="{9F4EEEAD-BF5B-4193-88D4-565A05F4A9BE}" dt="2023-06-20T18:30:22.736" v="18" actId="478"/>
          <ac:spMkLst>
            <pc:docMk/>
            <pc:sldMk cId="3654472826" sldId="4132"/>
            <ac:spMk id="23" creationId="{E820C4D0-F737-4EED-A728-DF147AF72E40}"/>
          </ac:spMkLst>
        </pc:spChg>
        <pc:spChg chg="del">
          <ac:chgData name="Milber Fernandes Morais Bourguignon" userId="7840fdaa-eae6-4d1a-8530-e5bc3a51fce7" providerId="ADAL" clId="{9F4EEEAD-BF5B-4193-88D4-565A05F4A9BE}" dt="2023-06-20T18:30:22.736" v="18" actId="478"/>
          <ac:spMkLst>
            <pc:docMk/>
            <pc:sldMk cId="3654472826" sldId="4132"/>
            <ac:spMk id="24" creationId="{056970D6-5FB5-6B26-4595-0902CBD874AB}"/>
          </ac:spMkLst>
        </pc:spChg>
        <pc:spChg chg="del">
          <ac:chgData name="Milber Fernandes Morais Bourguignon" userId="7840fdaa-eae6-4d1a-8530-e5bc3a51fce7" providerId="ADAL" clId="{9F4EEEAD-BF5B-4193-88D4-565A05F4A9BE}" dt="2023-06-20T18:30:22.736" v="18" actId="478"/>
          <ac:spMkLst>
            <pc:docMk/>
            <pc:sldMk cId="3654472826" sldId="4132"/>
            <ac:spMk id="25" creationId="{06FB6ECD-42E0-D2C3-E0D3-CB94AE391F17}"/>
          </ac:spMkLst>
        </pc:spChg>
        <pc:spChg chg="del">
          <ac:chgData name="Milber Fernandes Morais Bourguignon" userId="7840fdaa-eae6-4d1a-8530-e5bc3a51fce7" providerId="ADAL" clId="{9F4EEEAD-BF5B-4193-88D4-565A05F4A9BE}" dt="2023-06-20T18:30:22.736" v="18" actId="478"/>
          <ac:spMkLst>
            <pc:docMk/>
            <pc:sldMk cId="3654472826" sldId="4132"/>
            <ac:spMk id="26" creationId="{FF56C07D-9EDF-686C-BCEB-2DF559377583}"/>
          </ac:spMkLst>
        </pc:spChg>
        <pc:spChg chg="del">
          <ac:chgData name="Milber Fernandes Morais Bourguignon" userId="7840fdaa-eae6-4d1a-8530-e5bc3a51fce7" providerId="ADAL" clId="{9F4EEEAD-BF5B-4193-88D4-565A05F4A9BE}" dt="2023-06-20T18:30:22.736" v="18" actId="478"/>
          <ac:spMkLst>
            <pc:docMk/>
            <pc:sldMk cId="3654472826" sldId="4132"/>
            <ac:spMk id="27" creationId="{023E3527-498C-7C44-87C1-14CF1F0C1ADE}"/>
          </ac:spMkLst>
        </pc:spChg>
        <pc:spChg chg="del">
          <ac:chgData name="Milber Fernandes Morais Bourguignon" userId="7840fdaa-eae6-4d1a-8530-e5bc3a51fce7" providerId="ADAL" clId="{9F4EEEAD-BF5B-4193-88D4-565A05F4A9BE}" dt="2023-06-20T18:30:22.736" v="18" actId="478"/>
          <ac:spMkLst>
            <pc:docMk/>
            <pc:sldMk cId="3654472826" sldId="4132"/>
            <ac:spMk id="28" creationId="{C5D9D36F-0AAC-6D02-5A34-46E75AD833E3}"/>
          </ac:spMkLst>
        </pc:spChg>
        <pc:spChg chg="del">
          <ac:chgData name="Milber Fernandes Morais Bourguignon" userId="7840fdaa-eae6-4d1a-8530-e5bc3a51fce7" providerId="ADAL" clId="{9F4EEEAD-BF5B-4193-88D4-565A05F4A9BE}" dt="2023-06-20T18:30:22.736" v="18" actId="478"/>
          <ac:spMkLst>
            <pc:docMk/>
            <pc:sldMk cId="3654472826" sldId="4132"/>
            <ac:spMk id="29" creationId="{E80527F6-422A-CF35-108D-35BA9C24E3C7}"/>
          </ac:spMkLst>
        </pc:spChg>
        <pc:spChg chg="del">
          <ac:chgData name="Milber Fernandes Morais Bourguignon" userId="7840fdaa-eae6-4d1a-8530-e5bc3a51fce7" providerId="ADAL" clId="{9F4EEEAD-BF5B-4193-88D4-565A05F4A9BE}" dt="2023-06-20T18:30:22.736" v="18" actId="478"/>
          <ac:spMkLst>
            <pc:docMk/>
            <pc:sldMk cId="3654472826" sldId="4132"/>
            <ac:spMk id="30" creationId="{807BBAC0-292E-CD69-619A-B12CABE55419}"/>
          </ac:spMkLst>
        </pc:spChg>
        <pc:spChg chg="del">
          <ac:chgData name="Milber Fernandes Morais Bourguignon" userId="7840fdaa-eae6-4d1a-8530-e5bc3a51fce7" providerId="ADAL" clId="{9F4EEEAD-BF5B-4193-88D4-565A05F4A9BE}" dt="2023-06-20T18:30:22.736" v="18" actId="478"/>
          <ac:spMkLst>
            <pc:docMk/>
            <pc:sldMk cId="3654472826" sldId="4132"/>
            <ac:spMk id="31" creationId="{D0826AC5-F428-1E00-E600-2845177EE055}"/>
          </ac:spMkLst>
        </pc:spChg>
        <pc:spChg chg="del">
          <ac:chgData name="Milber Fernandes Morais Bourguignon" userId="7840fdaa-eae6-4d1a-8530-e5bc3a51fce7" providerId="ADAL" clId="{9F4EEEAD-BF5B-4193-88D4-565A05F4A9BE}" dt="2023-06-20T18:30:22.736" v="18" actId="478"/>
          <ac:spMkLst>
            <pc:docMk/>
            <pc:sldMk cId="3654472826" sldId="4132"/>
            <ac:spMk id="32" creationId="{E105F532-B03F-1093-2BAF-3D8AFE6B474B}"/>
          </ac:spMkLst>
        </pc:spChg>
        <pc:spChg chg="del">
          <ac:chgData name="Milber Fernandes Morais Bourguignon" userId="7840fdaa-eae6-4d1a-8530-e5bc3a51fce7" providerId="ADAL" clId="{9F4EEEAD-BF5B-4193-88D4-565A05F4A9BE}" dt="2023-06-20T18:30:22.736" v="18" actId="478"/>
          <ac:spMkLst>
            <pc:docMk/>
            <pc:sldMk cId="3654472826" sldId="4132"/>
            <ac:spMk id="33" creationId="{69C95F73-23AD-0C96-3767-062BABAF8ED2}"/>
          </ac:spMkLst>
        </pc:spChg>
        <pc:spChg chg="del">
          <ac:chgData name="Milber Fernandes Morais Bourguignon" userId="7840fdaa-eae6-4d1a-8530-e5bc3a51fce7" providerId="ADAL" clId="{9F4EEEAD-BF5B-4193-88D4-565A05F4A9BE}" dt="2023-06-20T18:30:22.736" v="18" actId="478"/>
          <ac:spMkLst>
            <pc:docMk/>
            <pc:sldMk cId="3654472826" sldId="4132"/>
            <ac:spMk id="34" creationId="{E4485F9F-BD7C-EB55-8FB1-42AA4D88B47F}"/>
          </ac:spMkLst>
        </pc:spChg>
        <pc:spChg chg="del">
          <ac:chgData name="Milber Fernandes Morais Bourguignon" userId="7840fdaa-eae6-4d1a-8530-e5bc3a51fce7" providerId="ADAL" clId="{9F4EEEAD-BF5B-4193-88D4-565A05F4A9BE}" dt="2023-06-20T18:30:22.736" v="18" actId="478"/>
          <ac:spMkLst>
            <pc:docMk/>
            <pc:sldMk cId="3654472826" sldId="4132"/>
            <ac:spMk id="35" creationId="{456840B7-6844-1CE2-9DF7-99D1D120A1FF}"/>
          </ac:spMkLst>
        </pc:spChg>
        <pc:spChg chg="del">
          <ac:chgData name="Milber Fernandes Morais Bourguignon" userId="7840fdaa-eae6-4d1a-8530-e5bc3a51fce7" providerId="ADAL" clId="{9F4EEEAD-BF5B-4193-88D4-565A05F4A9BE}" dt="2023-06-20T18:30:22.736" v="18" actId="478"/>
          <ac:spMkLst>
            <pc:docMk/>
            <pc:sldMk cId="3654472826" sldId="4132"/>
            <ac:spMk id="36" creationId="{100B26E7-F763-C0B6-756D-C0A51744AC79}"/>
          </ac:spMkLst>
        </pc:spChg>
        <pc:spChg chg="del">
          <ac:chgData name="Milber Fernandes Morais Bourguignon" userId="7840fdaa-eae6-4d1a-8530-e5bc3a51fce7" providerId="ADAL" clId="{9F4EEEAD-BF5B-4193-88D4-565A05F4A9BE}" dt="2023-06-20T18:30:22.736" v="18" actId="478"/>
          <ac:spMkLst>
            <pc:docMk/>
            <pc:sldMk cId="3654472826" sldId="4132"/>
            <ac:spMk id="37" creationId="{D459646F-C9C3-B922-BB95-F4AB4718E561}"/>
          </ac:spMkLst>
        </pc:spChg>
        <pc:spChg chg="del">
          <ac:chgData name="Milber Fernandes Morais Bourguignon" userId="7840fdaa-eae6-4d1a-8530-e5bc3a51fce7" providerId="ADAL" clId="{9F4EEEAD-BF5B-4193-88D4-565A05F4A9BE}" dt="2023-06-20T18:30:22.736" v="18" actId="478"/>
          <ac:spMkLst>
            <pc:docMk/>
            <pc:sldMk cId="3654472826" sldId="4132"/>
            <ac:spMk id="38" creationId="{D7B41648-79BB-9AA4-7F94-35027B4515F4}"/>
          </ac:spMkLst>
        </pc:spChg>
        <pc:spChg chg="del">
          <ac:chgData name="Milber Fernandes Morais Bourguignon" userId="7840fdaa-eae6-4d1a-8530-e5bc3a51fce7" providerId="ADAL" clId="{9F4EEEAD-BF5B-4193-88D4-565A05F4A9BE}" dt="2023-06-20T18:30:22.736" v="18" actId="478"/>
          <ac:spMkLst>
            <pc:docMk/>
            <pc:sldMk cId="3654472826" sldId="4132"/>
            <ac:spMk id="39" creationId="{CB8AF2B3-5BA6-F9E3-4BCC-3CD3174F16F7}"/>
          </ac:spMkLst>
        </pc:spChg>
        <pc:spChg chg="del">
          <ac:chgData name="Milber Fernandes Morais Bourguignon" userId="7840fdaa-eae6-4d1a-8530-e5bc3a51fce7" providerId="ADAL" clId="{9F4EEEAD-BF5B-4193-88D4-565A05F4A9BE}" dt="2023-06-20T18:30:22.736" v="18" actId="478"/>
          <ac:spMkLst>
            <pc:docMk/>
            <pc:sldMk cId="3654472826" sldId="4132"/>
            <ac:spMk id="40" creationId="{B2852659-8C35-681B-BC35-DC921F71D1A2}"/>
          </ac:spMkLst>
        </pc:spChg>
        <pc:spChg chg="del">
          <ac:chgData name="Milber Fernandes Morais Bourguignon" userId="7840fdaa-eae6-4d1a-8530-e5bc3a51fce7" providerId="ADAL" clId="{9F4EEEAD-BF5B-4193-88D4-565A05F4A9BE}" dt="2023-06-20T18:30:22.736" v="18" actId="478"/>
          <ac:spMkLst>
            <pc:docMk/>
            <pc:sldMk cId="3654472826" sldId="4132"/>
            <ac:spMk id="41" creationId="{CFF4F52C-4CA5-33C9-B6A8-07A621FB221A}"/>
          </ac:spMkLst>
        </pc:spChg>
        <pc:spChg chg="del">
          <ac:chgData name="Milber Fernandes Morais Bourguignon" userId="7840fdaa-eae6-4d1a-8530-e5bc3a51fce7" providerId="ADAL" clId="{9F4EEEAD-BF5B-4193-88D4-565A05F4A9BE}" dt="2023-06-20T18:30:22.736" v="18" actId="478"/>
          <ac:spMkLst>
            <pc:docMk/>
            <pc:sldMk cId="3654472826" sldId="4132"/>
            <ac:spMk id="42" creationId="{FDBD83E3-58E1-A8D5-AB12-2A6B2091E925}"/>
          </ac:spMkLst>
        </pc:spChg>
        <pc:spChg chg="del">
          <ac:chgData name="Milber Fernandes Morais Bourguignon" userId="7840fdaa-eae6-4d1a-8530-e5bc3a51fce7" providerId="ADAL" clId="{9F4EEEAD-BF5B-4193-88D4-565A05F4A9BE}" dt="2023-06-20T18:30:22.736" v="18" actId="478"/>
          <ac:spMkLst>
            <pc:docMk/>
            <pc:sldMk cId="3654472826" sldId="4132"/>
            <ac:spMk id="43" creationId="{B4A6DA0D-BDC1-51E4-F70D-B471557057E2}"/>
          </ac:spMkLst>
        </pc:spChg>
        <pc:picChg chg="add mod">
          <ac:chgData name="Milber Fernandes Morais Bourguignon" userId="7840fdaa-eae6-4d1a-8530-e5bc3a51fce7" providerId="ADAL" clId="{9F4EEEAD-BF5B-4193-88D4-565A05F4A9BE}" dt="2023-06-20T18:30:31.811" v="24" actId="26606"/>
          <ac:picMkLst>
            <pc:docMk/>
            <pc:sldMk cId="3654472826" sldId="4132"/>
            <ac:picMk id="45" creationId="{60FB9D97-2195-852E-9495-4CB0EBC6F937}"/>
          </ac:picMkLst>
        </pc:picChg>
      </pc:sldChg>
      <pc:sldChg chg="addSp delSp modSp add mod">
        <pc:chgData name="Milber Fernandes Morais Bourguignon" userId="7840fdaa-eae6-4d1a-8530-e5bc3a51fce7" providerId="ADAL" clId="{9F4EEEAD-BF5B-4193-88D4-565A05F4A9BE}" dt="2023-06-20T20:53:42.656" v="528" actId="14100"/>
        <pc:sldMkLst>
          <pc:docMk/>
          <pc:sldMk cId="1252824178" sldId="4133"/>
        </pc:sldMkLst>
        <pc:spChg chg="add mod">
          <ac:chgData name="Milber Fernandes Morais Bourguignon" userId="7840fdaa-eae6-4d1a-8530-e5bc3a51fce7" providerId="ADAL" clId="{9F4EEEAD-BF5B-4193-88D4-565A05F4A9BE}" dt="2023-06-20T20:49:09.267" v="484" actId="1076"/>
          <ac:spMkLst>
            <pc:docMk/>
            <pc:sldMk cId="1252824178" sldId="4133"/>
            <ac:spMk id="2" creationId="{926F3511-5C25-17A6-9A64-EAAE6B729DB7}"/>
          </ac:spMkLst>
        </pc:spChg>
        <pc:spChg chg="mod">
          <ac:chgData name="Milber Fernandes Morais Bourguignon" userId="7840fdaa-eae6-4d1a-8530-e5bc3a51fce7" providerId="ADAL" clId="{9F4EEEAD-BF5B-4193-88D4-565A05F4A9BE}" dt="2023-06-20T19:01:41.176" v="231" actId="20577"/>
          <ac:spMkLst>
            <pc:docMk/>
            <pc:sldMk cId="1252824178" sldId="4133"/>
            <ac:spMk id="4" creationId="{7F75F759-EC66-55C3-07E1-2993FEB6A125}"/>
          </ac:spMkLst>
        </pc:spChg>
        <pc:spChg chg="add mod">
          <ac:chgData name="Milber Fernandes Morais Bourguignon" userId="7840fdaa-eae6-4d1a-8530-e5bc3a51fce7" providerId="ADAL" clId="{9F4EEEAD-BF5B-4193-88D4-565A05F4A9BE}" dt="2023-06-20T20:48:34.123" v="479" actId="1076"/>
          <ac:spMkLst>
            <pc:docMk/>
            <pc:sldMk cId="1252824178" sldId="4133"/>
            <ac:spMk id="7" creationId="{E2553300-DF8A-22C5-9FCC-B2820CBCD381}"/>
          </ac:spMkLst>
        </pc:spChg>
        <pc:spChg chg="add mod">
          <ac:chgData name="Milber Fernandes Morais Bourguignon" userId="7840fdaa-eae6-4d1a-8530-e5bc3a51fce7" providerId="ADAL" clId="{9F4EEEAD-BF5B-4193-88D4-565A05F4A9BE}" dt="2023-06-20T20:48:29.402" v="478" actId="1076"/>
          <ac:spMkLst>
            <pc:docMk/>
            <pc:sldMk cId="1252824178" sldId="4133"/>
            <ac:spMk id="8" creationId="{89152B7C-14B2-A7A5-8DFF-FE6FDB7CEC00}"/>
          </ac:spMkLst>
        </pc:spChg>
        <pc:spChg chg="add mod">
          <ac:chgData name="Milber Fernandes Morais Bourguignon" userId="7840fdaa-eae6-4d1a-8530-e5bc3a51fce7" providerId="ADAL" clId="{9F4EEEAD-BF5B-4193-88D4-565A05F4A9BE}" dt="2023-06-20T20:49:22.478" v="490" actId="1076"/>
          <ac:spMkLst>
            <pc:docMk/>
            <pc:sldMk cId="1252824178" sldId="4133"/>
            <ac:spMk id="9" creationId="{266947E0-B5D9-F562-487F-590FC83E668B}"/>
          </ac:spMkLst>
        </pc:spChg>
        <pc:spChg chg="add mod">
          <ac:chgData name="Milber Fernandes Morais Bourguignon" userId="7840fdaa-eae6-4d1a-8530-e5bc3a51fce7" providerId="ADAL" clId="{9F4EEEAD-BF5B-4193-88D4-565A05F4A9BE}" dt="2023-06-20T20:52:57.313" v="518" actId="1076"/>
          <ac:spMkLst>
            <pc:docMk/>
            <pc:sldMk cId="1252824178" sldId="4133"/>
            <ac:spMk id="10" creationId="{26B1F5F3-35E9-3BFB-9639-95F6D7805723}"/>
          </ac:spMkLst>
        </pc:spChg>
        <pc:spChg chg="del">
          <ac:chgData name="Milber Fernandes Morais Bourguignon" userId="7840fdaa-eae6-4d1a-8530-e5bc3a51fce7" providerId="ADAL" clId="{9F4EEEAD-BF5B-4193-88D4-565A05F4A9BE}" dt="2023-06-20T18:35:32.284" v="58" actId="478"/>
          <ac:spMkLst>
            <pc:docMk/>
            <pc:sldMk cId="1252824178" sldId="4133"/>
            <ac:spMk id="15" creationId="{444F492C-A0D4-4721-A76D-EF24759541B7}"/>
          </ac:spMkLst>
        </pc:spChg>
        <pc:spChg chg="del">
          <ac:chgData name="Milber Fernandes Morais Bourguignon" userId="7840fdaa-eae6-4d1a-8530-e5bc3a51fce7" providerId="ADAL" clId="{9F4EEEAD-BF5B-4193-88D4-565A05F4A9BE}" dt="2023-06-20T18:35:32.284" v="58" actId="478"/>
          <ac:spMkLst>
            <pc:docMk/>
            <pc:sldMk cId="1252824178" sldId="4133"/>
            <ac:spMk id="54" creationId="{24B98976-B3F0-4060-8AD3-D224CCFA6A16}"/>
          </ac:spMkLst>
        </pc:spChg>
        <pc:spChg chg="del">
          <ac:chgData name="Milber Fernandes Morais Bourguignon" userId="7840fdaa-eae6-4d1a-8530-e5bc3a51fce7" providerId="ADAL" clId="{9F4EEEAD-BF5B-4193-88D4-565A05F4A9BE}" dt="2023-06-20T18:35:21.995" v="57" actId="478"/>
          <ac:spMkLst>
            <pc:docMk/>
            <pc:sldMk cId="1252824178" sldId="4133"/>
            <ac:spMk id="55" creationId="{00684501-3554-4295-B600-FC6232DEFED0}"/>
          </ac:spMkLst>
        </pc:spChg>
        <pc:spChg chg="del">
          <ac:chgData name="Milber Fernandes Morais Bourguignon" userId="7840fdaa-eae6-4d1a-8530-e5bc3a51fce7" providerId="ADAL" clId="{9F4EEEAD-BF5B-4193-88D4-565A05F4A9BE}" dt="2023-06-20T18:35:20.274" v="56" actId="478"/>
          <ac:spMkLst>
            <pc:docMk/>
            <pc:sldMk cId="1252824178" sldId="4133"/>
            <ac:spMk id="57" creationId="{44E40212-65E1-4534-8690-7248200A75EF}"/>
          </ac:spMkLst>
        </pc:spChg>
        <pc:spChg chg="del">
          <ac:chgData name="Milber Fernandes Morais Bourguignon" userId="7840fdaa-eae6-4d1a-8530-e5bc3a51fce7" providerId="ADAL" clId="{9F4EEEAD-BF5B-4193-88D4-565A05F4A9BE}" dt="2023-06-20T18:35:32.284" v="58" actId="478"/>
          <ac:spMkLst>
            <pc:docMk/>
            <pc:sldMk cId="1252824178" sldId="4133"/>
            <ac:spMk id="61" creationId="{D0533D12-ECA1-477D-BAF1-6A924C857C87}"/>
          </ac:spMkLst>
        </pc:spChg>
        <pc:spChg chg="del">
          <ac:chgData name="Milber Fernandes Morais Bourguignon" userId="7840fdaa-eae6-4d1a-8530-e5bc3a51fce7" providerId="ADAL" clId="{9F4EEEAD-BF5B-4193-88D4-565A05F4A9BE}" dt="2023-06-20T18:35:32.284" v="58" actId="478"/>
          <ac:spMkLst>
            <pc:docMk/>
            <pc:sldMk cId="1252824178" sldId="4133"/>
            <ac:spMk id="63" creationId="{5AB3FDCC-1052-4ADD-9180-B28F868BEB87}"/>
          </ac:spMkLst>
        </pc:spChg>
        <pc:spChg chg="del">
          <ac:chgData name="Milber Fernandes Morais Bourguignon" userId="7840fdaa-eae6-4d1a-8530-e5bc3a51fce7" providerId="ADAL" clId="{9F4EEEAD-BF5B-4193-88D4-565A05F4A9BE}" dt="2023-06-20T18:35:32.284" v="58" actId="478"/>
          <ac:spMkLst>
            <pc:docMk/>
            <pc:sldMk cId="1252824178" sldId="4133"/>
            <ac:spMk id="64" creationId="{4533F532-C3F8-45BB-A9DE-11FC4BF0EA56}"/>
          </ac:spMkLst>
        </pc:spChg>
        <pc:spChg chg="del">
          <ac:chgData name="Milber Fernandes Morais Bourguignon" userId="7840fdaa-eae6-4d1a-8530-e5bc3a51fce7" providerId="ADAL" clId="{9F4EEEAD-BF5B-4193-88D4-565A05F4A9BE}" dt="2023-06-20T18:35:32.284" v="58" actId="478"/>
          <ac:spMkLst>
            <pc:docMk/>
            <pc:sldMk cId="1252824178" sldId="4133"/>
            <ac:spMk id="65" creationId="{A9D4315C-AD57-45C4-A429-E391614CD706}"/>
          </ac:spMkLst>
        </pc:spChg>
        <pc:spChg chg="del">
          <ac:chgData name="Milber Fernandes Morais Bourguignon" userId="7840fdaa-eae6-4d1a-8530-e5bc3a51fce7" providerId="ADAL" clId="{9F4EEEAD-BF5B-4193-88D4-565A05F4A9BE}" dt="2023-06-20T18:35:32.284" v="58" actId="478"/>
          <ac:spMkLst>
            <pc:docMk/>
            <pc:sldMk cId="1252824178" sldId="4133"/>
            <ac:spMk id="67" creationId="{208F2735-BDA2-46E9-AC45-495A241EFB11}"/>
          </ac:spMkLst>
        </pc:spChg>
        <pc:spChg chg="del">
          <ac:chgData name="Milber Fernandes Morais Bourguignon" userId="7840fdaa-eae6-4d1a-8530-e5bc3a51fce7" providerId="ADAL" clId="{9F4EEEAD-BF5B-4193-88D4-565A05F4A9BE}" dt="2023-06-20T18:35:32.284" v="58" actId="478"/>
          <ac:spMkLst>
            <pc:docMk/>
            <pc:sldMk cId="1252824178" sldId="4133"/>
            <ac:spMk id="68" creationId="{8C1E30B2-4B0C-4E69-92E1-BA479486637F}"/>
          </ac:spMkLst>
        </pc:spChg>
        <pc:spChg chg="del">
          <ac:chgData name="Milber Fernandes Morais Bourguignon" userId="7840fdaa-eae6-4d1a-8530-e5bc3a51fce7" providerId="ADAL" clId="{9F4EEEAD-BF5B-4193-88D4-565A05F4A9BE}" dt="2023-06-20T18:35:32.284" v="58" actId="478"/>
          <ac:spMkLst>
            <pc:docMk/>
            <pc:sldMk cId="1252824178" sldId="4133"/>
            <ac:spMk id="69" creationId="{A113A8EE-E890-4871-885C-5DBB4BE0CA0E}"/>
          </ac:spMkLst>
        </pc:spChg>
        <pc:spChg chg="del">
          <ac:chgData name="Milber Fernandes Morais Bourguignon" userId="7840fdaa-eae6-4d1a-8530-e5bc3a51fce7" providerId="ADAL" clId="{9F4EEEAD-BF5B-4193-88D4-565A05F4A9BE}" dt="2023-06-20T18:35:12.268" v="53" actId="478"/>
          <ac:spMkLst>
            <pc:docMk/>
            <pc:sldMk cId="1252824178" sldId="4133"/>
            <ac:spMk id="74" creationId="{16F5D85D-B112-4F75-906C-FC6207CC7E8F}"/>
          </ac:spMkLst>
        </pc:spChg>
        <pc:spChg chg="del">
          <ac:chgData name="Milber Fernandes Morais Bourguignon" userId="7840fdaa-eae6-4d1a-8530-e5bc3a51fce7" providerId="ADAL" clId="{9F4EEEAD-BF5B-4193-88D4-565A05F4A9BE}" dt="2023-06-20T18:35:14.776" v="54" actId="478"/>
          <ac:spMkLst>
            <pc:docMk/>
            <pc:sldMk cId="1252824178" sldId="4133"/>
            <ac:spMk id="75" creationId="{A1AA7CBA-40C7-4C9D-A518-A30095ACBCA3}"/>
          </ac:spMkLst>
        </pc:spChg>
        <pc:spChg chg="del">
          <ac:chgData name="Milber Fernandes Morais Bourguignon" userId="7840fdaa-eae6-4d1a-8530-e5bc3a51fce7" providerId="ADAL" clId="{9F4EEEAD-BF5B-4193-88D4-565A05F4A9BE}" dt="2023-06-20T18:35:09.581" v="52" actId="478"/>
          <ac:spMkLst>
            <pc:docMk/>
            <pc:sldMk cId="1252824178" sldId="4133"/>
            <ac:spMk id="76" creationId="{8FD226E5-6607-4605-86E9-9EB817AB40B6}"/>
          </ac:spMkLst>
        </pc:spChg>
        <pc:spChg chg="del">
          <ac:chgData name="Milber Fernandes Morais Bourguignon" userId="7840fdaa-eae6-4d1a-8530-e5bc3a51fce7" providerId="ADAL" clId="{9F4EEEAD-BF5B-4193-88D4-565A05F4A9BE}" dt="2023-06-20T18:35:32.284" v="58" actId="478"/>
          <ac:spMkLst>
            <pc:docMk/>
            <pc:sldMk cId="1252824178" sldId="4133"/>
            <ac:spMk id="78" creationId="{AC4F8FB1-394E-4375-90B0-63804BEEDED7}"/>
          </ac:spMkLst>
        </pc:spChg>
        <pc:spChg chg="del">
          <ac:chgData name="Milber Fernandes Morais Bourguignon" userId="7840fdaa-eae6-4d1a-8530-e5bc3a51fce7" providerId="ADAL" clId="{9F4EEEAD-BF5B-4193-88D4-565A05F4A9BE}" dt="2023-06-20T18:35:32.284" v="58" actId="478"/>
          <ac:spMkLst>
            <pc:docMk/>
            <pc:sldMk cId="1252824178" sldId="4133"/>
            <ac:spMk id="79" creationId="{3426B880-6E24-4FE9-86B7-6AF2BCAD1167}"/>
          </ac:spMkLst>
        </pc:spChg>
        <pc:spChg chg="mod">
          <ac:chgData name="Milber Fernandes Morais Bourguignon" userId="7840fdaa-eae6-4d1a-8530-e5bc3a51fce7" providerId="ADAL" clId="{9F4EEEAD-BF5B-4193-88D4-565A05F4A9BE}" dt="2023-06-20T20:49:15.820" v="487" actId="1076"/>
          <ac:spMkLst>
            <pc:docMk/>
            <pc:sldMk cId="1252824178" sldId="4133"/>
            <ac:spMk id="82" creationId="{C467BA5D-40E4-4754-818C-450282907F58}"/>
          </ac:spMkLst>
        </pc:spChg>
        <pc:spChg chg="add mod">
          <ac:chgData name="Milber Fernandes Morais Bourguignon" userId="7840fdaa-eae6-4d1a-8530-e5bc3a51fce7" providerId="ADAL" clId="{9F4EEEAD-BF5B-4193-88D4-565A05F4A9BE}" dt="2023-06-20T20:49:19.506" v="489" actId="1076"/>
          <ac:spMkLst>
            <pc:docMk/>
            <pc:sldMk cId="1252824178" sldId="4133"/>
            <ac:spMk id="106" creationId="{498E9685-049A-807B-2E68-9D1CE0747BC8}"/>
          </ac:spMkLst>
        </pc:spChg>
        <pc:spChg chg="add mod">
          <ac:chgData name="Milber Fernandes Morais Bourguignon" userId="7840fdaa-eae6-4d1a-8530-e5bc3a51fce7" providerId="ADAL" clId="{9F4EEEAD-BF5B-4193-88D4-565A05F4A9BE}" dt="2023-06-20T20:49:03.129" v="482" actId="1076"/>
          <ac:spMkLst>
            <pc:docMk/>
            <pc:sldMk cId="1252824178" sldId="4133"/>
            <ac:spMk id="107" creationId="{E2A8BEEE-C030-9E0A-9994-ED11E50204A8}"/>
          </ac:spMkLst>
        </pc:spChg>
        <pc:spChg chg="add mod">
          <ac:chgData name="Milber Fernandes Morais Bourguignon" userId="7840fdaa-eae6-4d1a-8530-e5bc3a51fce7" providerId="ADAL" clId="{9F4EEEAD-BF5B-4193-88D4-565A05F4A9BE}" dt="2023-06-20T20:49:24.708" v="491" actId="1076"/>
          <ac:spMkLst>
            <pc:docMk/>
            <pc:sldMk cId="1252824178" sldId="4133"/>
            <ac:spMk id="108" creationId="{610582BF-DDC5-5938-DC8E-387F77325B8B}"/>
          </ac:spMkLst>
        </pc:spChg>
        <pc:spChg chg="add mod">
          <ac:chgData name="Milber Fernandes Morais Bourguignon" userId="7840fdaa-eae6-4d1a-8530-e5bc3a51fce7" providerId="ADAL" clId="{9F4EEEAD-BF5B-4193-88D4-565A05F4A9BE}" dt="2023-06-20T20:52:59.884" v="519" actId="1076"/>
          <ac:spMkLst>
            <pc:docMk/>
            <pc:sldMk cId="1252824178" sldId="4133"/>
            <ac:spMk id="169" creationId="{24D4BA47-BB87-DCB0-E071-8639D18C27E9}"/>
          </ac:spMkLst>
        </pc:spChg>
        <pc:cxnChg chg="add mod">
          <ac:chgData name="Milber Fernandes Morais Bourguignon" userId="7840fdaa-eae6-4d1a-8530-e5bc3a51fce7" providerId="ADAL" clId="{9F4EEEAD-BF5B-4193-88D4-565A05F4A9BE}" dt="2023-06-20T20:51:47.450" v="507" actId="14100"/>
          <ac:cxnSpMkLst>
            <pc:docMk/>
            <pc:sldMk cId="1252824178" sldId="4133"/>
            <ac:cxnSpMk id="5" creationId="{9C9699B9-15D6-A708-3420-4B9A13116C00}"/>
          </ac:cxnSpMkLst>
        </pc:cxnChg>
        <pc:cxnChg chg="add mod">
          <ac:chgData name="Milber Fernandes Morais Bourguignon" userId="7840fdaa-eae6-4d1a-8530-e5bc3a51fce7" providerId="ADAL" clId="{9F4EEEAD-BF5B-4193-88D4-565A05F4A9BE}" dt="2023-06-20T20:49:15.820" v="487" actId="1076"/>
          <ac:cxnSpMkLst>
            <pc:docMk/>
            <pc:sldMk cId="1252824178" sldId="4133"/>
            <ac:cxnSpMk id="11" creationId="{A8100F71-C1B8-CCD6-08F1-B12FDC5A5BB0}"/>
          </ac:cxnSpMkLst>
        </pc:cxnChg>
        <pc:cxnChg chg="add mod">
          <ac:chgData name="Milber Fernandes Morais Bourguignon" userId="7840fdaa-eae6-4d1a-8530-e5bc3a51fce7" providerId="ADAL" clId="{9F4EEEAD-BF5B-4193-88D4-565A05F4A9BE}" dt="2023-06-20T20:53:28.531" v="524" actId="14100"/>
          <ac:cxnSpMkLst>
            <pc:docMk/>
            <pc:sldMk cId="1252824178" sldId="4133"/>
            <ac:cxnSpMk id="12" creationId="{2D075DA7-F132-4B02-7665-5E37E28C18FB}"/>
          </ac:cxnSpMkLst>
        </pc:cxnChg>
        <pc:cxnChg chg="add del mod">
          <ac:chgData name="Milber Fernandes Morais Bourguignon" userId="7840fdaa-eae6-4d1a-8530-e5bc3a51fce7" providerId="ADAL" clId="{9F4EEEAD-BF5B-4193-88D4-565A05F4A9BE}" dt="2023-06-20T20:50:48.363" v="496" actId="478"/>
          <ac:cxnSpMkLst>
            <pc:docMk/>
            <pc:sldMk cId="1252824178" sldId="4133"/>
            <ac:cxnSpMk id="13" creationId="{8D8C6304-5F64-CE26-121E-ADAF65ADC016}"/>
          </ac:cxnSpMkLst>
        </pc:cxnChg>
        <pc:cxnChg chg="add mod">
          <ac:chgData name="Milber Fernandes Morais Bourguignon" userId="7840fdaa-eae6-4d1a-8530-e5bc3a51fce7" providerId="ADAL" clId="{9F4EEEAD-BF5B-4193-88D4-565A05F4A9BE}" dt="2023-06-20T20:52:57.313" v="518" actId="1076"/>
          <ac:cxnSpMkLst>
            <pc:docMk/>
            <pc:sldMk cId="1252824178" sldId="4133"/>
            <ac:cxnSpMk id="14" creationId="{2C5DAF20-E6E7-71AE-4E0C-A81105E73E1F}"/>
          </ac:cxnSpMkLst>
        </pc:cxnChg>
        <pc:cxnChg chg="add mod">
          <ac:chgData name="Milber Fernandes Morais Bourguignon" userId="7840fdaa-eae6-4d1a-8530-e5bc3a51fce7" providerId="ADAL" clId="{9F4EEEAD-BF5B-4193-88D4-565A05F4A9BE}" dt="2023-06-20T20:53:08.727" v="521" actId="14100"/>
          <ac:cxnSpMkLst>
            <pc:docMk/>
            <pc:sldMk cId="1252824178" sldId="4133"/>
            <ac:cxnSpMk id="16" creationId="{D47369B3-EF07-254D-0905-6367DCF90F04}"/>
          </ac:cxnSpMkLst>
        </pc:cxnChg>
        <pc:cxnChg chg="add mod">
          <ac:chgData name="Milber Fernandes Morais Bourguignon" userId="7840fdaa-eae6-4d1a-8530-e5bc3a51fce7" providerId="ADAL" clId="{9F4EEEAD-BF5B-4193-88D4-565A05F4A9BE}" dt="2023-06-20T20:52:59.884" v="519" actId="1076"/>
          <ac:cxnSpMkLst>
            <pc:docMk/>
            <pc:sldMk cId="1252824178" sldId="4133"/>
            <ac:cxnSpMk id="17" creationId="{6534CA33-486B-C552-7FC5-10DADB33EE46}"/>
          </ac:cxnSpMkLst>
        </pc:cxnChg>
        <pc:cxnChg chg="add mod">
          <ac:chgData name="Milber Fernandes Morais Bourguignon" userId="7840fdaa-eae6-4d1a-8530-e5bc3a51fce7" providerId="ADAL" clId="{9F4EEEAD-BF5B-4193-88D4-565A05F4A9BE}" dt="2023-06-20T20:50:54.398" v="497" actId="14100"/>
          <ac:cxnSpMkLst>
            <pc:docMk/>
            <pc:sldMk cId="1252824178" sldId="4133"/>
            <ac:cxnSpMk id="30" creationId="{517DE591-B06E-2C4E-2EED-951EE9A285C5}"/>
          </ac:cxnSpMkLst>
        </pc:cxnChg>
        <pc:cxnChg chg="add mod">
          <ac:chgData name="Milber Fernandes Morais Bourguignon" userId="7840fdaa-eae6-4d1a-8530-e5bc3a51fce7" providerId="ADAL" clId="{9F4EEEAD-BF5B-4193-88D4-565A05F4A9BE}" dt="2023-06-20T20:49:15.820" v="487" actId="1076"/>
          <ac:cxnSpMkLst>
            <pc:docMk/>
            <pc:sldMk cId="1252824178" sldId="4133"/>
            <ac:cxnSpMk id="31" creationId="{E9EEBF22-BF07-0FC4-DE15-0A3B5DE597B2}"/>
          </ac:cxnSpMkLst>
        </pc:cxnChg>
        <pc:cxnChg chg="add del mod">
          <ac:chgData name="Milber Fernandes Morais Bourguignon" userId="7840fdaa-eae6-4d1a-8530-e5bc3a51fce7" providerId="ADAL" clId="{9F4EEEAD-BF5B-4193-88D4-565A05F4A9BE}" dt="2023-06-20T19:50:30.961" v="422" actId="478"/>
          <ac:cxnSpMkLst>
            <pc:docMk/>
            <pc:sldMk cId="1252824178" sldId="4133"/>
            <ac:cxnSpMk id="32" creationId="{90FE0D56-6A76-0419-E7F6-5D9A694CD27B}"/>
          </ac:cxnSpMkLst>
        </pc:cxnChg>
        <pc:cxnChg chg="add mod">
          <ac:chgData name="Milber Fernandes Morais Bourguignon" userId="7840fdaa-eae6-4d1a-8530-e5bc3a51fce7" providerId="ADAL" clId="{9F4EEEAD-BF5B-4193-88D4-565A05F4A9BE}" dt="2023-06-20T20:52:57.313" v="518" actId="1076"/>
          <ac:cxnSpMkLst>
            <pc:docMk/>
            <pc:sldMk cId="1252824178" sldId="4133"/>
            <ac:cxnSpMk id="41" creationId="{837CFA51-090F-1477-E62E-CBE26980B2AF}"/>
          </ac:cxnSpMkLst>
        </pc:cxnChg>
        <pc:cxnChg chg="add mod">
          <ac:chgData name="Milber Fernandes Morais Bourguignon" userId="7840fdaa-eae6-4d1a-8530-e5bc3a51fce7" providerId="ADAL" clId="{9F4EEEAD-BF5B-4193-88D4-565A05F4A9BE}" dt="2023-06-20T20:49:22.478" v="490" actId="1076"/>
          <ac:cxnSpMkLst>
            <pc:docMk/>
            <pc:sldMk cId="1252824178" sldId="4133"/>
            <ac:cxnSpMk id="48" creationId="{18E863A0-9CF4-30BF-06E2-FC4C3391BCC9}"/>
          </ac:cxnSpMkLst>
        </pc:cxnChg>
        <pc:cxnChg chg="del">
          <ac:chgData name="Milber Fernandes Morais Bourguignon" userId="7840fdaa-eae6-4d1a-8530-e5bc3a51fce7" providerId="ADAL" clId="{9F4EEEAD-BF5B-4193-88D4-565A05F4A9BE}" dt="2023-06-20T18:35:32.284" v="58" actId="478"/>
          <ac:cxnSpMkLst>
            <pc:docMk/>
            <pc:sldMk cId="1252824178" sldId="4133"/>
            <ac:cxnSpMk id="62" creationId="{8E64DC06-97EE-4A91-BB9C-66D8665BE72B}"/>
          </ac:cxnSpMkLst>
        </pc:cxnChg>
        <pc:cxnChg chg="del">
          <ac:chgData name="Milber Fernandes Morais Bourguignon" userId="7840fdaa-eae6-4d1a-8530-e5bc3a51fce7" providerId="ADAL" clId="{9F4EEEAD-BF5B-4193-88D4-565A05F4A9BE}" dt="2023-06-20T18:35:32.284" v="58" actId="478"/>
          <ac:cxnSpMkLst>
            <pc:docMk/>
            <pc:sldMk cId="1252824178" sldId="4133"/>
            <ac:cxnSpMk id="66" creationId="{B2F815FE-FE44-4EAB-A7BF-715368D503EA}"/>
          </ac:cxnSpMkLst>
        </pc:cxnChg>
        <pc:cxnChg chg="del">
          <ac:chgData name="Milber Fernandes Morais Bourguignon" userId="7840fdaa-eae6-4d1a-8530-e5bc3a51fce7" providerId="ADAL" clId="{9F4EEEAD-BF5B-4193-88D4-565A05F4A9BE}" dt="2023-06-20T18:35:32.284" v="58" actId="478"/>
          <ac:cxnSpMkLst>
            <pc:docMk/>
            <pc:sldMk cId="1252824178" sldId="4133"/>
            <ac:cxnSpMk id="70" creationId="{7AAC0732-920D-47AF-90F2-EBC785EBE69D}"/>
          </ac:cxnSpMkLst>
        </pc:cxnChg>
        <pc:cxnChg chg="del mod">
          <ac:chgData name="Milber Fernandes Morais Bourguignon" userId="7840fdaa-eae6-4d1a-8530-e5bc3a51fce7" providerId="ADAL" clId="{9F4EEEAD-BF5B-4193-88D4-565A05F4A9BE}" dt="2023-06-20T18:35:15.628" v="55" actId="478"/>
          <ac:cxnSpMkLst>
            <pc:docMk/>
            <pc:sldMk cId="1252824178" sldId="4133"/>
            <ac:cxnSpMk id="77" creationId="{65BCDFA4-4A35-4C60-83E9-6517BEA425E7}"/>
          </ac:cxnSpMkLst>
        </pc:cxnChg>
        <pc:cxnChg chg="del">
          <ac:chgData name="Milber Fernandes Morais Bourguignon" userId="7840fdaa-eae6-4d1a-8530-e5bc3a51fce7" providerId="ADAL" clId="{9F4EEEAD-BF5B-4193-88D4-565A05F4A9BE}" dt="2023-06-20T18:35:32.284" v="58" actId="478"/>
          <ac:cxnSpMkLst>
            <pc:docMk/>
            <pc:sldMk cId="1252824178" sldId="4133"/>
            <ac:cxnSpMk id="80" creationId="{44E7F4B4-6ED3-4172-9542-19CFD15B7A01}"/>
          </ac:cxnSpMkLst>
        </pc:cxnChg>
        <pc:cxnChg chg="add mod">
          <ac:chgData name="Milber Fernandes Morais Bourguignon" userId="7840fdaa-eae6-4d1a-8530-e5bc3a51fce7" providerId="ADAL" clId="{9F4EEEAD-BF5B-4193-88D4-565A05F4A9BE}" dt="2023-06-20T20:52:12.168" v="514" actId="14100"/>
          <ac:cxnSpMkLst>
            <pc:docMk/>
            <pc:sldMk cId="1252824178" sldId="4133"/>
            <ac:cxnSpMk id="120" creationId="{9EDD9D55-A9ED-0296-68E5-CCAE33D83B50}"/>
          </ac:cxnSpMkLst>
        </pc:cxnChg>
        <pc:cxnChg chg="add mod">
          <ac:chgData name="Milber Fernandes Morais Bourguignon" userId="7840fdaa-eae6-4d1a-8530-e5bc3a51fce7" providerId="ADAL" clId="{9F4EEEAD-BF5B-4193-88D4-565A05F4A9BE}" dt="2023-06-20T20:52:20.830" v="517" actId="14100"/>
          <ac:cxnSpMkLst>
            <pc:docMk/>
            <pc:sldMk cId="1252824178" sldId="4133"/>
            <ac:cxnSpMk id="124" creationId="{DEBF3C68-4C63-0ED4-4C5E-65815BCDBDF8}"/>
          </ac:cxnSpMkLst>
        </pc:cxnChg>
        <pc:cxnChg chg="add mod">
          <ac:chgData name="Milber Fernandes Morais Bourguignon" userId="7840fdaa-eae6-4d1a-8530-e5bc3a51fce7" providerId="ADAL" clId="{9F4EEEAD-BF5B-4193-88D4-565A05F4A9BE}" dt="2023-06-20T20:50:22.005" v="493" actId="14100"/>
          <ac:cxnSpMkLst>
            <pc:docMk/>
            <pc:sldMk cId="1252824178" sldId="4133"/>
            <ac:cxnSpMk id="131" creationId="{CD14A700-5507-5DB0-AA0D-398F05ABC4AC}"/>
          </ac:cxnSpMkLst>
        </pc:cxnChg>
        <pc:cxnChg chg="add mod">
          <ac:chgData name="Milber Fernandes Morais Bourguignon" userId="7840fdaa-eae6-4d1a-8530-e5bc3a51fce7" providerId="ADAL" clId="{9F4EEEAD-BF5B-4193-88D4-565A05F4A9BE}" dt="2023-06-20T20:53:42.656" v="528" actId="14100"/>
          <ac:cxnSpMkLst>
            <pc:docMk/>
            <pc:sldMk cId="1252824178" sldId="4133"/>
            <ac:cxnSpMk id="141" creationId="{0952B8D3-84D2-B818-74B9-324018E97B1E}"/>
          </ac:cxnSpMkLst>
        </pc:cxnChg>
        <pc:cxnChg chg="add mod">
          <ac:chgData name="Milber Fernandes Morais Bourguignon" userId="7840fdaa-eae6-4d1a-8530-e5bc3a51fce7" providerId="ADAL" clId="{9F4EEEAD-BF5B-4193-88D4-565A05F4A9BE}" dt="2023-06-20T20:50:58.099" v="498" actId="14100"/>
          <ac:cxnSpMkLst>
            <pc:docMk/>
            <pc:sldMk cId="1252824178" sldId="4133"/>
            <ac:cxnSpMk id="149" creationId="{495061AF-57FF-3865-372C-C5D819C54DFE}"/>
          </ac:cxnSpMkLst>
        </pc:cxnChg>
        <pc:cxnChg chg="add mod">
          <ac:chgData name="Milber Fernandes Morais Bourguignon" userId="7840fdaa-eae6-4d1a-8530-e5bc3a51fce7" providerId="ADAL" clId="{9F4EEEAD-BF5B-4193-88D4-565A05F4A9BE}" dt="2023-06-20T20:52:59.884" v="519" actId="1076"/>
          <ac:cxnSpMkLst>
            <pc:docMk/>
            <pc:sldMk cId="1252824178" sldId="4133"/>
            <ac:cxnSpMk id="170" creationId="{9653F4B4-350C-5CD0-5474-6BCA1DA9C469}"/>
          </ac:cxnSpMkLst>
        </pc:cxnChg>
        <pc:cxnChg chg="add mod">
          <ac:chgData name="Milber Fernandes Morais Bourguignon" userId="7840fdaa-eae6-4d1a-8530-e5bc3a51fce7" providerId="ADAL" clId="{9F4EEEAD-BF5B-4193-88D4-565A05F4A9BE}" dt="2023-06-20T20:52:59.884" v="519" actId="1076"/>
          <ac:cxnSpMkLst>
            <pc:docMk/>
            <pc:sldMk cId="1252824178" sldId="4133"/>
            <ac:cxnSpMk id="171" creationId="{AA58DFE8-5BEF-129F-0410-5A76C9B7011D}"/>
          </ac:cxnSpMkLst>
        </pc:cxnChg>
        <pc:cxnChg chg="add mod">
          <ac:chgData name="Milber Fernandes Morais Bourguignon" userId="7840fdaa-eae6-4d1a-8530-e5bc3a51fce7" providerId="ADAL" clId="{9F4EEEAD-BF5B-4193-88D4-565A05F4A9BE}" dt="2023-06-20T20:52:59.884" v="519" actId="1076"/>
          <ac:cxnSpMkLst>
            <pc:docMk/>
            <pc:sldMk cId="1252824178" sldId="4133"/>
            <ac:cxnSpMk id="172" creationId="{29DAB828-E56D-7B66-E016-4DFD9F1F3F70}"/>
          </ac:cxnSpMkLst>
        </pc:cxnChg>
        <pc:cxnChg chg="add mod">
          <ac:chgData name="Milber Fernandes Morais Bourguignon" userId="7840fdaa-eae6-4d1a-8530-e5bc3a51fce7" providerId="ADAL" clId="{9F4EEEAD-BF5B-4193-88D4-565A05F4A9BE}" dt="2023-06-20T20:49:22.478" v="490" actId="1076"/>
          <ac:cxnSpMkLst>
            <pc:docMk/>
            <pc:sldMk cId="1252824178" sldId="4133"/>
            <ac:cxnSpMk id="173" creationId="{B47BAC14-C657-83FD-D969-6DF10CC39CE7}"/>
          </ac:cxnSpMkLst>
        </pc:cxnChg>
        <pc:cxnChg chg="add mod">
          <ac:chgData name="Milber Fernandes Morais Bourguignon" userId="7840fdaa-eae6-4d1a-8530-e5bc3a51fce7" providerId="ADAL" clId="{9F4EEEAD-BF5B-4193-88D4-565A05F4A9BE}" dt="2023-06-20T20:52:59.884" v="519" actId="1076"/>
          <ac:cxnSpMkLst>
            <pc:docMk/>
            <pc:sldMk cId="1252824178" sldId="4133"/>
            <ac:cxnSpMk id="174" creationId="{6B644C53-58BF-33BE-5891-B4FE92E87059}"/>
          </ac:cxnSpMkLst>
        </pc:cxnChg>
        <pc:cxnChg chg="add mod">
          <ac:chgData name="Milber Fernandes Morais Bourguignon" userId="7840fdaa-eae6-4d1a-8530-e5bc3a51fce7" providerId="ADAL" clId="{9F4EEEAD-BF5B-4193-88D4-565A05F4A9BE}" dt="2023-06-20T20:49:24.708" v="491" actId="1076"/>
          <ac:cxnSpMkLst>
            <pc:docMk/>
            <pc:sldMk cId="1252824178" sldId="4133"/>
            <ac:cxnSpMk id="175" creationId="{A52D9D28-0F05-9D17-FA7A-0FEEA87606E1}"/>
          </ac:cxnSpMkLst>
        </pc:cxnChg>
        <pc:cxnChg chg="add mod">
          <ac:chgData name="Milber Fernandes Morais Bourguignon" userId="7840fdaa-eae6-4d1a-8530-e5bc3a51fce7" providerId="ADAL" clId="{9F4EEEAD-BF5B-4193-88D4-565A05F4A9BE}" dt="2023-06-20T20:51:01.782" v="499" actId="14100"/>
          <ac:cxnSpMkLst>
            <pc:docMk/>
            <pc:sldMk cId="1252824178" sldId="4133"/>
            <ac:cxnSpMk id="281" creationId="{35B2A18A-BEB9-48FD-9AB5-8F6CE1453A2A}"/>
          </ac:cxnSpMkLst>
        </pc:cxnChg>
        <pc:cxnChg chg="add mod">
          <ac:chgData name="Milber Fernandes Morais Bourguignon" userId="7840fdaa-eae6-4d1a-8530-e5bc3a51fce7" providerId="ADAL" clId="{9F4EEEAD-BF5B-4193-88D4-565A05F4A9BE}" dt="2023-06-20T20:48:34.123" v="479" actId="1076"/>
          <ac:cxnSpMkLst>
            <pc:docMk/>
            <pc:sldMk cId="1252824178" sldId="4133"/>
            <ac:cxnSpMk id="284" creationId="{57A91FF0-6F3A-8E3A-0175-FD08A1E8E30E}"/>
          </ac:cxnSpMkLst>
        </pc:cxnChg>
        <pc:cxnChg chg="add mod">
          <ac:chgData name="Milber Fernandes Morais Bourguignon" userId="7840fdaa-eae6-4d1a-8530-e5bc3a51fce7" providerId="ADAL" clId="{9F4EEEAD-BF5B-4193-88D4-565A05F4A9BE}" dt="2023-06-20T20:53:14.101" v="522" actId="14100"/>
          <ac:cxnSpMkLst>
            <pc:docMk/>
            <pc:sldMk cId="1252824178" sldId="4133"/>
            <ac:cxnSpMk id="290" creationId="{5921600B-F053-3105-94CF-71524B073FA3}"/>
          </ac:cxnSpMkLst>
        </pc:cxnChg>
        <pc:cxnChg chg="add mod">
          <ac:chgData name="Milber Fernandes Morais Bourguignon" userId="7840fdaa-eae6-4d1a-8530-e5bc3a51fce7" providerId="ADAL" clId="{9F4EEEAD-BF5B-4193-88D4-565A05F4A9BE}" dt="2023-06-20T20:49:22.478" v="490" actId="1076"/>
          <ac:cxnSpMkLst>
            <pc:docMk/>
            <pc:sldMk cId="1252824178" sldId="4133"/>
            <ac:cxnSpMk id="298" creationId="{B44919C0-F485-3A4E-9DB2-2ABC1259021F}"/>
          </ac:cxnSpMkLst>
        </pc:cxn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35092F14-4EA2-4707-8DAA-2EB89802C32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4283" cy="497020"/>
          </a:xfrm>
          <a:prstGeom prst="rect">
            <a:avLst/>
          </a:prstGeom>
        </p:spPr>
        <p:txBody>
          <a:bodyPr vert="horz" lIns="91432" tIns="45716" rIns="91432" bIns="45716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C45B6981-2B9A-410F-AF61-545C1D47684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48646" y="0"/>
            <a:ext cx="2944283" cy="497020"/>
          </a:xfrm>
          <a:prstGeom prst="rect">
            <a:avLst/>
          </a:prstGeom>
        </p:spPr>
        <p:txBody>
          <a:bodyPr vert="horz" lIns="91432" tIns="45716" rIns="91432" bIns="45716" rtlCol="0"/>
          <a:lstStyle>
            <a:lvl1pPr algn="r">
              <a:defRPr sz="1200"/>
            </a:lvl1pPr>
          </a:lstStyle>
          <a:p>
            <a:fld id="{A07FBC25-7EE0-40D7-B8C4-B6D801F68922}" type="datetimeFigureOut">
              <a:rPr lang="pt-BR" smtClean="0"/>
              <a:pPr/>
              <a:t>27/06/2023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C3F72678-A991-47AC-A906-D292E57A068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1" y="9408982"/>
            <a:ext cx="2944283" cy="497019"/>
          </a:xfrm>
          <a:prstGeom prst="rect">
            <a:avLst/>
          </a:prstGeom>
        </p:spPr>
        <p:txBody>
          <a:bodyPr vert="horz" lIns="91432" tIns="45716" rIns="91432" bIns="45716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0AFA0FE-1C16-4E79-AABF-2E1A36EA68F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48646" y="9408982"/>
            <a:ext cx="2944283" cy="497019"/>
          </a:xfrm>
          <a:prstGeom prst="rect">
            <a:avLst/>
          </a:prstGeom>
        </p:spPr>
        <p:txBody>
          <a:bodyPr vert="horz" lIns="91432" tIns="45716" rIns="91432" bIns="45716" rtlCol="0" anchor="b"/>
          <a:lstStyle>
            <a:lvl1pPr algn="r">
              <a:defRPr sz="1200"/>
            </a:lvl1pPr>
          </a:lstStyle>
          <a:p>
            <a:fld id="{415E1BE4-4DEA-4944-AB28-0B54F7C11FF8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6113316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4283" cy="497020"/>
          </a:xfrm>
          <a:prstGeom prst="rect">
            <a:avLst/>
          </a:prstGeom>
        </p:spPr>
        <p:txBody>
          <a:bodyPr vert="horz" lIns="91432" tIns="45716" rIns="91432" bIns="45716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48646" y="0"/>
            <a:ext cx="2944283" cy="497020"/>
          </a:xfrm>
          <a:prstGeom prst="rect">
            <a:avLst/>
          </a:prstGeom>
        </p:spPr>
        <p:txBody>
          <a:bodyPr vert="horz" lIns="91432" tIns="45716" rIns="91432" bIns="45716" rtlCol="0"/>
          <a:lstStyle>
            <a:lvl1pPr algn="r">
              <a:defRPr sz="1200"/>
            </a:lvl1pPr>
          </a:lstStyle>
          <a:p>
            <a:fld id="{B167CFB9-5951-4992-96D7-E414957DA221}" type="datetimeFigureOut">
              <a:rPr lang="pt-BR" smtClean="0"/>
              <a:pPr/>
              <a:t>27/06/2023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425450" y="1238250"/>
            <a:ext cx="5943600" cy="33432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2" tIns="45716" rIns="91432" bIns="45716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79450" y="4767262"/>
            <a:ext cx="5435600" cy="3900488"/>
          </a:xfrm>
          <a:prstGeom prst="rect">
            <a:avLst/>
          </a:prstGeom>
        </p:spPr>
        <p:txBody>
          <a:bodyPr vert="horz" lIns="91432" tIns="45716" rIns="91432" bIns="45716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1" y="9408982"/>
            <a:ext cx="2944283" cy="497019"/>
          </a:xfrm>
          <a:prstGeom prst="rect">
            <a:avLst/>
          </a:prstGeom>
        </p:spPr>
        <p:txBody>
          <a:bodyPr vert="horz" lIns="91432" tIns="45716" rIns="91432" bIns="45716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48646" y="9408982"/>
            <a:ext cx="2944283" cy="497019"/>
          </a:xfrm>
          <a:prstGeom prst="rect">
            <a:avLst/>
          </a:prstGeom>
        </p:spPr>
        <p:txBody>
          <a:bodyPr vert="horz" lIns="91432" tIns="45716" rIns="91432" bIns="45716" rtlCol="0" anchor="b"/>
          <a:lstStyle>
            <a:lvl1pPr algn="r">
              <a:defRPr sz="1200"/>
            </a:lvl1pPr>
          </a:lstStyle>
          <a:p>
            <a:fld id="{B368B1CB-06F0-4EF3-B58F-D7B00E25312A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021654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68B1CB-06F0-4EF3-B58F-D7B00E25312A}" type="slidenum">
              <a:rPr lang="pt-BR" smtClean="0"/>
              <a:pPr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91176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68B1CB-06F0-4EF3-B58F-D7B00E25312A}" type="slidenum">
              <a:rPr lang="pt-BR" smtClean="0"/>
              <a:pPr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135498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68B1CB-06F0-4EF3-B58F-D7B00E25312A}" type="slidenum">
              <a:rPr lang="pt-BR" smtClean="0"/>
              <a:pPr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109686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68B1CB-06F0-4EF3-B58F-D7B00E25312A}" type="slidenum">
              <a:rPr lang="pt-BR" smtClean="0"/>
              <a:pPr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540996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68B1CB-06F0-4EF3-B58F-D7B00E25312A}" type="slidenum">
              <a:rPr lang="pt-BR" smtClean="0"/>
              <a:pPr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766566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jpeg"/><Relationship Id="rId9" Type="http://schemas.openxmlformats.org/officeDocument/2006/relationships/image" Target="../media/image9.sv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3.png"/><Relationship Id="rId7" Type="http://schemas.openxmlformats.org/officeDocument/2006/relationships/image" Target="../media/image11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10.jpeg"/><Relationship Id="rId9" Type="http://schemas.openxmlformats.org/officeDocument/2006/relationships/image" Target="../media/image13.sv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7" Type="http://schemas.openxmlformats.org/officeDocument/2006/relationships/image" Target="../media/image6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607913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9">
            <a:extLst>
              <a:ext uri="{FF2B5EF4-FFF2-40B4-BE49-F238E27FC236}">
                <a16:creationId xmlns:a16="http://schemas.microsoft.com/office/drawing/2014/main" id="{24D3B487-C0B0-A186-06AE-4C557DF9972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15295" y="6167652"/>
            <a:ext cx="8828095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lvl="0"/>
            <a:r>
              <a:rPr lang="pt-BR" sz="1100" dirty="0"/>
              <a:t>CLASSIFICAÇÃO: Documento controlado	RESTRIÇÃO DE ACESSO: </a:t>
            </a:r>
            <a:r>
              <a:rPr lang="pt-BR" sz="1100" dirty="0" err="1"/>
              <a:t>xxxx</a:t>
            </a:r>
            <a:r>
              <a:rPr lang="pt-BR" sz="1100" dirty="0"/>
              <a:t>	UNIDADE GESTORA: XX/XXXX</a:t>
            </a:r>
          </a:p>
        </p:txBody>
      </p:sp>
      <p:sp>
        <p:nvSpPr>
          <p:cNvPr id="5" name="Gráfico 3">
            <a:extLst>
              <a:ext uri="{FF2B5EF4-FFF2-40B4-BE49-F238E27FC236}">
                <a16:creationId xmlns:a16="http://schemas.microsoft.com/office/drawing/2014/main" id="{960EACD7-F98E-BA9C-4550-C15F2A0255AD}"/>
              </a:ext>
            </a:extLst>
          </p:cNvPr>
          <p:cNvSpPr/>
          <p:nvPr/>
        </p:nvSpPr>
        <p:spPr>
          <a:xfrm rot="10800000">
            <a:off x="10372" y="12202"/>
            <a:ext cx="5794521" cy="2422290"/>
          </a:xfrm>
          <a:custGeom>
            <a:avLst/>
            <a:gdLst>
              <a:gd name="connsiteX0" fmla="*/ 5794522 w 5794521"/>
              <a:gd name="connsiteY0" fmla="*/ 213125 h 2422290"/>
              <a:gd name="connsiteX1" fmla="*/ 4333216 w 5794521"/>
              <a:gd name="connsiteY1" fmla="*/ 0 h 2422290"/>
              <a:gd name="connsiteX2" fmla="*/ 0 w 5794521"/>
              <a:gd name="connsiteY2" fmla="*/ 2422291 h 2422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794521" h="2422290">
                <a:moveTo>
                  <a:pt x="5794522" y="213125"/>
                </a:moveTo>
                <a:cubicBezTo>
                  <a:pt x="5331663" y="74499"/>
                  <a:pt x="4841103" y="0"/>
                  <a:pt x="4333216" y="0"/>
                </a:cubicBezTo>
                <a:cubicBezTo>
                  <a:pt x="2501000" y="0"/>
                  <a:pt x="895210" y="968916"/>
                  <a:pt x="0" y="2422291"/>
                </a:cubicBezTo>
              </a:path>
            </a:pathLst>
          </a:custGeom>
          <a:noFill/>
          <a:ln w="24373" cap="flat">
            <a:solidFill>
              <a:srgbClr val="D2870B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BB5ABFD-9681-0B42-9CF1-BD15F569540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7747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9">
            <a:extLst>
              <a:ext uri="{FF2B5EF4-FFF2-40B4-BE49-F238E27FC236}">
                <a16:creationId xmlns:a16="http://schemas.microsoft.com/office/drawing/2014/main" id="{24D3B487-C0B0-A186-06AE-4C557DF9972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15296" y="6167652"/>
            <a:ext cx="1531832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fontAlgn="base" hangingPunct="1">
              <a:spcBef>
                <a:spcPts val="300"/>
              </a:spcBef>
              <a:spcAft>
                <a:spcPct val="0"/>
              </a:spcAft>
            </a:pPr>
            <a:r>
              <a:rPr lang="pt-BR" altLang="pt-BR" sz="1000" b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Documento Ostensivo</a:t>
            </a:r>
          </a:p>
        </p:txBody>
      </p:sp>
      <p:sp>
        <p:nvSpPr>
          <p:cNvPr id="5" name="Gráfico 3">
            <a:extLst>
              <a:ext uri="{FF2B5EF4-FFF2-40B4-BE49-F238E27FC236}">
                <a16:creationId xmlns:a16="http://schemas.microsoft.com/office/drawing/2014/main" id="{960EACD7-F98E-BA9C-4550-C15F2A0255AD}"/>
              </a:ext>
            </a:extLst>
          </p:cNvPr>
          <p:cNvSpPr/>
          <p:nvPr/>
        </p:nvSpPr>
        <p:spPr>
          <a:xfrm rot="10800000">
            <a:off x="10372" y="12202"/>
            <a:ext cx="5794521" cy="2422290"/>
          </a:xfrm>
          <a:custGeom>
            <a:avLst/>
            <a:gdLst>
              <a:gd name="connsiteX0" fmla="*/ 5794522 w 5794521"/>
              <a:gd name="connsiteY0" fmla="*/ 213125 h 2422290"/>
              <a:gd name="connsiteX1" fmla="*/ 4333216 w 5794521"/>
              <a:gd name="connsiteY1" fmla="*/ 0 h 2422290"/>
              <a:gd name="connsiteX2" fmla="*/ 0 w 5794521"/>
              <a:gd name="connsiteY2" fmla="*/ 2422291 h 2422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794521" h="2422290">
                <a:moveTo>
                  <a:pt x="5794522" y="213125"/>
                </a:moveTo>
                <a:cubicBezTo>
                  <a:pt x="5331663" y="74499"/>
                  <a:pt x="4841103" y="0"/>
                  <a:pt x="4333216" y="0"/>
                </a:cubicBezTo>
                <a:cubicBezTo>
                  <a:pt x="2501000" y="0"/>
                  <a:pt x="895210" y="968916"/>
                  <a:pt x="0" y="2422291"/>
                </a:cubicBezTo>
              </a:path>
            </a:pathLst>
          </a:custGeom>
          <a:noFill/>
          <a:ln w="24373" cap="flat">
            <a:solidFill>
              <a:schemeClr val="accent4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932E600-9519-C4C9-D393-AAB01FB5D4A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6111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9">
            <a:extLst>
              <a:ext uri="{FF2B5EF4-FFF2-40B4-BE49-F238E27FC236}">
                <a16:creationId xmlns:a16="http://schemas.microsoft.com/office/drawing/2014/main" id="{24D3B487-C0B0-A186-06AE-4C557DF9972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15296" y="6167652"/>
            <a:ext cx="1531832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fontAlgn="base" hangingPunct="1">
              <a:spcBef>
                <a:spcPts val="300"/>
              </a:spcBef>
              <a:spcAft>
                <a:spcPct val="0"/>
              </a:spcAft>
            </a:pPr>
            <a:r>
              <a:rPr lang="pt-BR" altLang="pt-BR" sz="1000" b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Documento Ostensivo</a:t>
            </a:r>
          </a:p>
        </p:txBody>
      </p:sp>
      <p:sp>
        <p:nvSpPr>
          <p:cNvPr id="5" name="Gráfico 3">
            <a:extLst>
              <a:ext uri="{FF2B5EF4-FFF2-40B4-BE49-F238E27FC236}">
                <a16:creationId xmlns:a16="http://schemas.microsoft.com/office/drawing/2014/main" id="{960EACD7-F98E-BA9C-4550-C15F2A0255AD}"/>
              </a:ext>
            </a:extLst>
          </p:cNvPr>
          <p:cNvSpPr/>
          <p:nvPr/>
        </p:nvSpPr>
        <p:spPr>
          <a:xfrm rot="10800000">
            <a:off x="10372" y="12201"/>
            <a:ext cx="4732109" cy="1677113"/>
          </a:xfrm>
          <a:custGeom>
            <a:avLst/>
            <a:gdLst>
              <a:gd name="connsiteX0" fmla="*/ 5794522 w 5794521"/>
              <a:gd name="connsiteY0" fmla="*/ 213125 h 2422290"/>
              <a:gd name="connsiteX1" fmla="*/ 4333216 w 5794521"/>
              <a:gd name="connsiteY1" fmla="*/ 0 h 2422290"/>
              <a:gd name="connsiteX2" fmla="*/ 0 w 5794521"/>
              <a:gd name="connsiteY2" fmla="*/ 2422291 h 2422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794521" h="2422290">
                <a:moveTo>
                  <a:pt x="5794522" y="213125"/>
                </a:moveTo>
                <a:cubicBezTo>
                  <a:pt x="5331663" y="74499"/>
                  <a:pt x="4841103" y="0"/>
                  <a:pt x="4333216" y="0"/>
                </a:cubicBezTo>
                <a:cubicBezTo>
                  <a:pt x="2501000" y="0"/>
                  <a:pt x="895210" y="968916"/>
                  <a:pt x="0" y="2422291"/>
                </a:cubicBezTo>
              </a:path>
            </a:pathLst>
          </a:custGeom>
          <a:noFill/>
          <a:ln w="24373" cap="flat">
            <a:solidFill>
              <a:schemeClr val="accent4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932E600-9519-C4C9-D393-AAB01FB5D4A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2126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ráfico 3">
            <a:extLst>
              <a:ext uri="{FF2B5EF4-FFF2-40B4-BE49-F238E27FC236}">
                <a16:creationId xmlns:a16="http://schemas.microsoft.com/office/drawing/2014/main" id="{960EACD7-F98E-BA9C-4550-C15F2A0255AD}"/>
              </a:ext>
            </a:extLst>
          </p:cNvPr>
          <p:cNvSpPr/>
          <p:nvPr/>
        </p:nvSpPr>
        <p:spPr>
          <a:xfrm rot="10800000">
            <a:off x="10372" y="12201"/>
            <a:ext cx="4732109" cy="1677113"/>
          </a:xfrm>
          <a:custGeom>
            <a:avLst/>
            <a:gdLst>
              <a:gd name="connsiteX0" fmla="*/ 5794522 w 5794521"/>
              <a:gd name="connsiteY0" fmla="*/ 213125 h 2422290"/>
              <a:gd name="connsiteX1" fmla="*/ 4333216 w 5794521"/>
              <a:gd name="connsiteY1" fmla="*/ 0 h 2422290"/>
              <a:gd name="connsiteX2" fmla="*/ 0 w 5794521"/>
              <a:gd name="connsiteY2" fmla="*/ 2422291 h 2422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794521" h="2422290">
                <a:moveTo>
                  <a:pt x="5794522" y="213125"/>
                </a:moveTo>
                <a:cubicBezTo>
                  <a:pt x="5331663" y="74499"/>
                  <a:pt x="4841103" y="0"/>
                  <a:pt x="4333216" y="0"/>
                </a:cubicBezTo>
                <a:cubicBezTo>
                  <a:pt x="2501000" y="0"/>
                  <a:pt x="895210" y="968916"/>
                  <a:pt x="0" y="2422291"/>
                </a:cubicBezTo>
              </a:path>
            </a:pathLst>
          </a:custGeom>
          <a:noFill/>
          <a:ln w="24373" cap="flat">
            <a:solidFill>
              <a:srgbClr val="009933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932E600-9519-C4C9-D393-AAB01FB5D4A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1696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ráfico 3">
            <a:extLst>
              <a:ext uri="{FF2B5EF4-FFF2-40B4-BE49-F238E27FC236}">
                <a16:creationId xmlns:a16="http://schemas.microsoft.com/office/drawing/2014/main" id="{960EACD7-F98E-BA9C-4550-C15F2A0255AD}"/>
              </a:ext>
            </a:extLst>
          </p:cNvPr>
          <p:cNvSpPr/>
          <p:nvPr/>
        </p:nvSpPr>
        <p:spPr>
          <a:xfrm rot="10800000">
            <a:off x="3885" y="4568"/>
            <a:ext cx="1453439" cy="509781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rgbClr val="004388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E0224B5-B074-0AB9-EF5B-86F6C82E7DD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8159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9">
            <a:extLst>
              <a:ext uri="{FF2B5EF4-FFF2-40B4-BE49-F238E27FC236}">
                <a16:creationId xmlns:a16="http://schemas.microsoft.com/office/drawing/2014/main" id="{24D3B487-C0B0-A186-06AE-4C557DF9972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15296" y="6167652"/>
            <a:ext cx="1531832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fontAlgn="base" hangingPunct="1">
              <a:spcBef>
                <a:spcPts val="300"/>
              </a:spcBef>
              <a:spcAft>
                <a:spcPct val="0"/>
              </a:spcAft>
            </a:pPr>
            <a:r>
              <a:rPr lang="pt-BR" altLang="pt-BR" sz="1000" b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Documento Ostensivo</a:t>
            </a:r>
          </a:p>
        </p:txBody>
      </p:sp>
      <p:sp>
        <p:nvSpPr>
          <p:cNvPr id="5" name="Gráfico 3">
            <a:extLst>
              <a:ext uri="{FF2B5EF4-FFF2-40B4-BE49-F238E27FC236}">
                <a16:creationId xmlns:a16="http://schemas.microsoft.com/office/drawing/2014/main" id="{960EACD7-F98E-BA9C-4550-C15F2A0255AD}"/>
              </a:ext>
            </a:extLst>
          </p:cNvPr>
          <p:cNvSpPr/>
          <p:nvPr/>
        </p:nvSpPr>
        <p:spPr>
          <a:xfrm rot="10800000">
            <a:off x="3885" y="4568"/>
            <a:ext cx="1453439" cy="509781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rgbClr val="004388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969774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áfico 3">
            <a:extLst>
              <a:ext uri="{FF2B5EF4-FFF2-40B4-BE49-F238E27FC236}">
                <a16:creationId xmlns:a16="http://schemas.microsoft.com/office/drawing/2014/main" id="{A74BD9A7-D68F-D0C9-43F1-4A39797057AD}"/>
              </a:ext>
            </a:extLst>
          </p:cNvPr>
          <p:cNvSpPr/>
          <p:nvPr userDrawn="1"/>
        </p:nvSpPr>
        <p:spPr>
          <a:xfrm rot="10800000">
            <a:off x="3885" y="4568"/>
            <a:ext cx="1453439" cy="509781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rgbClr val="D2870B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11371ED-58E2-0B98-9545-90EA87797E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40757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áfico 3">
            <a:extLst>
              <a:ext uri="{FF2B5EF4-FFF2-40B4-BE49-F238E27FC236}">
                <a16:creationId xmlns:a16="http://schemas.microsoft.com/office/drawing/2014/main" id="{46D9F7AA-71BF-68B5-09CE-0FAD5F459A7C}"/>
              </a:ext>
            </a:extLst>
          </p:cNvPr>
          <p:cNvSpPr/>
          <p:nvPr userDrawn="1"/>
        </p:nvSpPr>
        <p:spPr>
          <a:xfrm rot="10800000">
            <a:off x="3885" y="4568"/>
            <a:ext cx="1453439" cy="509781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chemeClr val="accent4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294D870-0CE4-B7FC-84E3-CCA25CAD85D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77008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áfico 3">
            <a:extLst>
              <a:ext uri="{FF2B5EF4-FFF2-40B4-BE49-F238E27FC236}">
                <a16:creationId xmlns:a16="http://schemas.microsoft.com/office/drawing/2014/main" id="{46D9F7AA-71BF-68B5-09CE-0FAD5F459A7C}"/>
              </a:ext>
            </a:extLst>
          </p:cNvPr>
          <p:cNvSpPr/>
          <p:nvPr userDrawn="1"/>
        </p:nvSpPr>
        <p:spPr>
          <a:xfrm rot="10800000">
            <a:off x="3885" y="4568"/>
            <a:ext cx="1453439" cy="509781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chemeClr val="accent4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3111954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áfico 3">
            <a:extLst>
              <a:ext uri="{FF2B5EF4-FFF2-40B4-BE49-F238E27FC236}">
                <a16:creationId xmlns:a16="http://schemas.microsoft.com/office/drawing/2014/main" id="{A74BD9A7-D68F-D0C9-43F1-4A39797057AD}"/>
              </a:ext>
            </a:extLst>
          </p:cNvPr>
          <p:cNvSpPr/>
          <p:nvPr userDrawn="1"/>
        </p:nvSpPr>
        <p:spPr>
          <a:xfrm rot="10800000" flipH="1">
            <a:off x="10674238" y="0"/>
            <a:ext cx="1531830" cy="509781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rgbClr val="D2870B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11371ED-58E2-0B98-9545-90EA87797E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7478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3">
            <a:extLst>
              <a:ext uri="{FF2B5EF4-FFF2-40B4-BE49-F238E27FC236}">
                <a16:creationId xmlns:a16="http://schemas.microsoft.com/office/drawing/2014/main" id="{97D6106A-0DC7-064B-1D48-346E36485E96}"/>
              </a:ext>
            </a:extLst>
          </p:cNvPr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gradFill>
            <a:gsLst>
              <a:gs pos="42000">
                <a:srgbClr val="185087"/>
              </a:gs>
              <a:gs pos="0">
                <a:schemeClr val="accent1"/>
              </a:gs>
              <a:gs pos="100000">
                <a:srgbClr val="008A75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Imagem 5">
            <a:extLst>
              <a:ext uri="{FF2B5EF4-FFF2-40B4-BE49-F238E27FC236}">
                <a16:creationId xmlns:a16="http://schemas.microsoft.com/office/drawing/2014/main" id="{1997ECB7-0C2D-0044-2DA2-A46FED06D5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357" b="-2"/>
          <a:stretch/>
        </p:blipFill>
        <p:spPr>
          <a:xfrm>
            <a:off x="-9524" y="0"/>
            <a:ext cx="4834795" cy="6858000"/>
          </a:xfrm>
          <a:prstGeom prst="rect">
            <a:avLst/>
          </a:prstGeom>
        </p:spPr>
      </p:pic>
      <p:pic>
        <p:nvPicPr>
          <p:cNvPr id="15" name="Imagem 12">
            <a:extLst>
              <a:ext uri="{FF2B5EF4-FFF2-40B4-BE49-F238E27FC236}">
                <a16:creationId xmlns:a16="http://schemas.microsoft.com/office/drawing/2014/main" id="{35B51371-4B08-49AA-D9A7-CCDCFAFDD93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15447" y="590112"/>
            <a:ext cx="1628350" cy="336147"/>
          </a:xfrm>
          <a:prstGeom prst="rect">
            <a:avLst/>
          </a:prstGeom>
        </p:spPr>
      </p:pic>
      <p:pic>
        <p:nvPicPr>
          <p:cNvPr id="3" name="Imagem 2" descr="Moinho de vento de metal&#10;&#10;Descrição gerada automaticamente com confiança média">
            <a:extLst>
              <a:ext uri="{FF2B5EF4-FFF2-40B4-BE49-F238E27FC236}">
                <a16:creationId xmlns:a16="http://schemas.microsoft.com/office/drawing/2014/main" id="{409D4B29-0170-E612-1721-F9B7B6630A6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832" t="-3251" r="38762" b="3251"/>
          <a:stretch/>
        </p:blipFill>
        <p:spPr>
          <a:xfrm>
            <a:off x="-3387158" y="-2006917"/>
            <a:ext cx="8127970" cy="7617142"/>
          </a:xfrm>
          <a:prstGeom prst="ellipse">
            <a:avLst/>
          </a:prstGeom>
          <a:ln w="63500" cap="rnd">
            <a:noFill/>
          </a:ln>
          <a:effectLst/>
        </p:spPr>
      </p:pic>
      <p:pic>
        <p:nvPicPr>
          <p:cNvPr id="4" name="Gráfico 4">
            <a:extLst>
              <a:ext uri="{FF2B5EF4-FFF2-40B4-BE49-F238E27FC236}">
                <a16:creationId xmlns:a16="http://schemas.microsoft.com/office/drawing/2014/main" id="{22E6C50B-DB8D-CA10-21B4-EA31F0ED117D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5740" y="0"/>
            <a:ext cx="4293326" cy="6481089"/>
          </a:xfrm>
          <a:prstGeom prst="rect">
            <a:avLst/>
          </a:prstGeom>
        </p:spPr>
      </p:pic>
      <p:pic>
        <p:nvPicPr>
          <p:cNvPr id="6" name="Imagem 5" descr="Ponte sobre rio&#10;&#10;Descrição gerada automaticamente com confiança média">
            <a:extLst>
              <a:ext uri="{FF2B5EF4-FFF2-40B4-BE49-F238E27FC236}">
                <a16:creationId xmlns:a16="http://schemas.microsoft.com/office/drawing/2014/main" id="{E778B6E3-C811-DC30-EBD3-C462D831DE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0" t="21531" r="220" b="-21531"/>
          <a:stretch/>
        </p:blipFill>
        <p:spPr>
          <a:xfrm>
            <a:off x="6010276" y="4304550"/>
            <a:ext cx="8168616" cy="7087725"/>
          </a:xfrm>
          <a:prstGeom prst="ellipse">
            <a:avLst/>
          </a:prstGeom>
          <a:ln w="63500" cap="rnd">
            <a:noFill/>
          </a:ln>
          <a:effectLst/>
        </p:spPr>
      </p:pic>
      <p:pic>
        <p:nvPicPr>
          <p:cNvPr id="11" name="Gráfico 16">
            <a:extLst>
              <a:ext uri="{FF2B5EF4-FFF2-40B4-BE49-F238E27FC236}">
                <a16:creationId xmlns:a16="http://schemas.microsoft.com/office/drawing/2014/main" id="{8DB62D89-D3C9-B151-1953-3CB1B1B18795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419461" y="4570725"/>
            <a:ext cx="5772538" cy="2374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23784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áfico 3">
            <a:extLst>
              <a:ext uri="{FF2B5EF4-FFF2-40B4-BE49-F238E27FC236}">
                <a16:creationId xmlns:a16="http://schemas.microsoft.com/office/drawing/2014/main" id="{A74BD9A7-D68F-D0C9-43F1-4A39797057AD}"/>
              </a:ext>
            </a:extLst>
          </p:cNvPr>
          <p:cNvSpPr/>
          <p:nvPr userDrawn="1"/>
        </p:nvSpPr>
        <p:spPr>
          <a:xfrm rot="10800000" flipH="1">
            <a:off x="10674238" y="0"/>
            <a:ext cx="1531830" cy="509781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rgbClr val="009933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11371ED-58E2-0B98-9545-90EA87797E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83400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áfico 3">
            <a:extLst>
              <a:ext uri="{FF2B5EF4-FFF2-40B4-BE49-F238E27FC236}">
                <a16:creationId xmlns:a16="http://schemas.microsoft.com/office/drawing/2014/main" id="{A74BD9A7-D68F-D0C9-43F1-4A39797057AD}"/>
              </a:ext>
            </a:extLst>
          </p:cNvPr>
          <p:cNvSpPr/>
          <p:nvPr userDrawn="1"/>
        </p:nvSpPr>
        <p:spPr>
          <a:xfrm rot="10800000" flipH="1">
            <a:off x="10674238" y="0"/>
            <a:ext cx="1531830" cy="509781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rgbClr val="004389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11371ED-58E2-0B98-9545-90EA87797E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47693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áfico 3">
            <a:extLst>
              <a:ext uri="{FF2B5EF4-FFF2-40B4-BE49-F238E27FC236}">
                <a16:creationId xmlns:a16="http://schemas.microsoft.com/office/drawing/2014/main" id="{46D9F7AA-71BF-68B5-09CE-0FAD5F459A7C}"/>
              </a:ext>
            </a:extLst>
          </p:cNvPr>
          <p:cNvSpPr/>
          <p:nvPr userDrawn="1"/>
        </p:nvSpPr>
        <p:spPr>
          <a:xfrm rot="10800000" flipH="1">
            <a:off x="10688306" y="0"/>
            <a:ext cx="1531830" cy="509781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chemeClr val="accent4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9999421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áfico 3">
            <a:extLst>
              <a:ext uri="{FF2B5EF4-FFF2-40B4-BE49-F238E27FC236}">
                <a16:creationId xmlns:a16="http://schemas.microsoft.com/office/drawing/2014/main" id="{A74BD9A7-D68F-D0C9-43F1-4A39797057AD}"/>
              </a:ext>
            </a:extLst>
          </p:cNvPr>
          <p:cNvSpPr/>
          <p:nvPr userDrawn="1"/>
        </p:nvSpPr>
        <p:spPr>
          <a:xfrm rot="10800000" flipH="1">
            <a:off x="9397999" y="0"/>
            <a:ext cx="2794001" cy="1204472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rgbClr val="D2870B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0227090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áfico 3">
            <a:extLst>
              <a:ext uri="{FF2B5EF4-FFF2-40B4-BE49-F238E27FC236}">
                <a16:creationId xmlns:a16="http://schemas.microsoft.com/office/drawing/2014/main" id="{A74BD9A7-D68F-D0C9-43F1-4A39797057AD}"/>
              </a:ext>
            </a:extLst>
          </p:cNvPr>
          <p:cNvSpPr/>
          <p:nvPr userDrawn="1"/>
        </p:nvSpPr>
        <p:spPr>
          <a:xfrm rot="10800000" flipH="1">
            <a:off x="9397999" y="0"/>
            <a:ext cx="2794001" cy="1204472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rgbClr val="D2870B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2" name="Imagem 3">
            <a:extLst>
              <a:ext uri="{FF2B5EF4-FFF2-40B4-BE49-F238E27FC236}">
                <a16:creationId xmlns:a16="http://schemas.microsoft.com/office/drawing/2014/main" id="{A8553C89-634E-0559-C9C4-467A605D6FF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01205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3">
            <a:extLst>
              <a:ext uri="{FF2B5EF4-FFF2-40B4-BE49-F238E27FC236}">
                <a16:creationId xmlns:a16="http://schemas.microsoft.com/office/drawing/2014/main" id="{A8553C89-634E-0559-C9C4-467A605D6FF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  <p:sp>
        <p:nvSpPr>
          <p:cNvPr id="3" name="Gráfico 34">
            <a:extLst>
              <a:ext uri="{FF2B5EF4-FFF2-40B4-BE49-F238E27FC236}">
                <a16:creationId xmlns:a16="http://schemas.microsoft.com/office/drawing/2014/main" id="{5184C808-45FE-557B-8CE6-40796962931D}"/>
              </a:ext>
            </a:extLst>
          </p:cNvPr>
          <p:cNvSpPr/>
          <p:nvPr userDrawn="1"/>
        </p:nvSpPr>
        <p:spPr>
          <a:xfrm rot="10800000">
            <a:off x="0" y="5536656"/>
            <a:ext cx="1365158" cy="1330218"/>
          </a:xfrm>
          <a:custGeom>
            <a:avLst/>
            <a:gdLst>
              <a:gd name="connsiteX0" fmla="*/ 3667125 w 3667125"/>
              <a:gd name="connsiteY0" fmla="*/ 0 h 3686079"/>
              <a:gd name="connsiteX1" fmla="*/ 0 w 3667125"/>
              <a:gd name="connsiteY1" fmla="*/ 0 h 3686079"/>
              <a:gd name="connsiteX2" fmla="*/ 3667125 w 3667125"/>
              <a:gd name="connsiteY2" fmla="*/ 3686080 h 3686079"/>
              <a:gd name="connsiteX3" fmla="*/ 3667125 w 3667125"/>
              <a:gd name="connsiteY3" fmla="*/ 0 h 36860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67125" h="3686079">
                <a:moveTo>
                  <a:pt x="3667125" y="0"/>
                </a:moveTo>
                <a:lnTo>
                  <a:pt x="0" y="0"/>
                </a:lnTo>
                <a:cubicBezTo>
                  <a:pt x="0" y="2029492"/>
                  <a:pt x="1640110" y="3675793"/>
                  <a:pt x="3667125" y="3686080"/>
                </a:cubicBezTo>
                <a:lnTo>
                  <a:pt x="3667125" y="0"/>
                </a:lnTo>
                <a:close/>
              </a:path>
            </a:pathLst>
          </a:custGeom>
          <a:gradFill flip="none" rotWithShape="1">
            <a:gsLst>
              <a:gs pos="0">
                <a:srgbClr val="1E428B"/>
              </a:gs>
              <a:gs pos="100000">
                <a:srgbClr val="009933"/>
              </a:gs>
            </a:gsLst>
            <a:lin ang="8100000" scaled="1"/>
            <a:tileRect/>
          </a:gra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pt-BR" sz="1351" dirty="0"/>
          </a:p>
        </p:txBody>
      </p:sp>
      <p:sp>
        <p:nvSpPr>
          <p:cNvPr id="4" name="Gráfico 3">
            <a:extLst>
              <a:ext uri="{FF2B5EF4-FFF2-40B4-BE49-F238E27FC236}">
                <a16:creationId xmlns:a16="http://schemas.microsoft.com/office/drawing/2014/main" id="{300C15AE-C18D-4467-1CC4-DD7670DF87DE}"/>
              </a:ext>
            </a:extLst>
          </p:cNvPr>
          <p:cNvSpPr/>
          <p:nvPr userDrawn="1"/>
        </p:nvSpPr>
        <p:spPr>
          <a:xfrm rot="10800000" flipH="1">
            <a:off x="10002416" y="0"/>
            <a:ext cx="2189584" cy="1026367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chemeClr val="accent1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781361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ráfico 34">
            <a:extLst>
              <a:ext uri="{FF2B5EF4-FFF2-40B4-BE49-F238E27FC236}">
                <a16:creationId xmlns:a16="http://schemas.microsoft.com/office/drawing/2014/main" id="{5184C808-45FE-557B-8CE6-40796962931D}"/>
              </a:ext>
            </a:extLst>
          </p:cNvPr>
          <p:cNvSpPr/>
          <p:nvPr userDrawn="1"/>
        </p:nvSpPr>
        <p:spPr>
          <a:xfrm rot="10800000">
            <a:off x="0" y="5536656"/>
            <a:ext cx="1365158" cy="1330218"/>
          </a:xfrm>
          <a:custGeom>
            <a:avLst/>
            <a:gdLst>
              <a:gd name="connsiteX0" fmla="*/ 3667125 w 3667125"/>
              <a:gd name="connsiteY0" fmla="*/ 0 h 3686079"/>
              <a:gd name="connsiteX1" fmla="*/ 0 w 3667125"/>
              <a:gd name="connsiteY1" fmla="*/ 0 h 3686079"/>
              <a:gd name="connsiteX2" fmla="*/ 3667125 w 3667125"/>
              <a:gd name="connsiteY2" fmla="*/ 3686080 h 3686079"/>
              <a:gd name="connsiteX3" fmla="*/ 3667125 w 3667125"/>
              <a:gd name="connsiteY3" fmla="*/ 0 h 36860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67125" h="3686079">
                <a:moveTo>
                  <a:pt x="3667125" y="0"/>
                </a:moveTo>
                <a:lnTo>
                  <a:pt x="0" y="0"/>
                </a:lnTo>
                <a:cubicBezTo>
                  <a:pt x="0" y="2029492"/>
                  <a:pt x="1640110" y="3675793"/>
                  <a:pt x="3667125" y="3686080"/>
                </a:cubicBezTo>
                <a:lnTo>
                  <a:pt x="3667125" y="0"/>
                </a:lnTo>
                <a:close/>
              </a:path>
            </a:pathLst>
          </a:custGeom>
          <a:gradFill flip="none" rotWithShape="1">
            <a:gsLst>
              <a:gs pos="0">
                <a:srgbClr val="1E428B"/>
              </a:gs>
              <a:gs pos="100000">
                <a:srgbClr val="009933"/>
              </a:gs>
            </a:gsLst>
            <a:lin ang="8100000" scaled="1"/>
            <a:tileRect/>
          </a:gra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pt-BR" sz="1351" dirty="0"/>
          </a:p>
        </p:txBody>
      </p:sp>
      <p:sp>
        <p:nvSpPr>
          <p:cNvPr id="2" name="Gráfico 3">
            <a:extLst>
              <a:ext uri="{FF2B5EF4-FFF2-40B4-BE49-F238E27FC236}">
                <a16:creationId xmlns:a16="http://schemas.microsoft.com/office/drawing/2014/main" id="{9897D4F6-0678-D2D0-A352-E0191A223987}"/>
              </a:ext>
            </a:extLst>
          </p:cNvPr>
          <p:cNvSpPr/>
          <p:nvPr userDrawn="1"/>
        </p:nvSpPr>
        <p:spPr>
          <a:xfrm rot="10800000" flipH="1">
            <a:off x="10002416" y="0"/>
            <a:ext cx="2189584" cy="1026367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rgbClr val="D2870B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2279376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7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áfico 3">
            <a:extLst>
              <a:ext uri="{FF2B5EF4-FFF2-40B4-BE49-F238E27FC236}">
                <a16:creationId xmlns:a16="http://schemas.microsoft.com/office/drawing/2014/main" id="{A74BD9A7-D68F-D0C9-43F1-4A39797057AD}"/>
              </a:ext>
            </a:extLst>
          </p:cNvPr>
          <p:cNvSpPr/>
          <p:nvPr userDrawn="1"/>
        </p:nvSpPr>
        <p:spPr>
          <a:xfrm rot="10800000" flipH="1">
            <a:off x="10002416" y="0"/>
            <a:ext cx="2189584" cy="1026367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chemeClr val="accent4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3" name="Gráfico 34">
            <a:extLst>
              <a:ext uri="{FF2B5EF4-FFF2-40B4-BE49-F238E27FC236}">
                <a16:creationId xmlns:a16="http://schemas.microsoft.com/office/drawing/2014/main" id="{5184C808-45FE-557B-8CE6-40796962931D}"/>
              </a:ext>
            </a:extLst>
          </p:cNvPr>
          <p:cNvSpPr/>
          <p:nvPr userDrawn="1"/>
        </p:nvSpPr>
        <p:spPr>
          <a:xfrm rot="10800000">
            <a:off x="0" y="5536656"/>
            <a:ext cx="1365158" cy="1330218"/>
          </a:xfrm>
          <a:custGeom>
            <a:avLst/>
            <a:gdLst>
              <a:gd name="connsiteX0" fmla="*/ 3667125 w 3667125"/>
              <a:gd name="connsiteY0" fmla="*/ 0 h 3686079"/>
              <a:gd name="connsiteX1" fmla="*/ 0 w 3667125"/>
              <a:gd name="connsiteY1" fmla="*/ 0 h 3686079"/>
              <a:gd name="connsiteX2" fmla="*/ 3667125 w 3667125"/>
              <a:gd name="connsiteY2" fmla="*/ 3686080 h 3686079"/>
              <a:gd name="connsiteX3" fmla="*/ 3667125 w 3667125"/>
              <a:gd name="connsiteY3" fmla="*/ 0 h 36860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67125" h="3686079">
                <a:moveTo>
                  <a:pt x="3667125" y="0"/>
                </a:moveTo>
                <a:lnTo>
                  <a:pt x="0" y="0"/>
                </a:lnTo>
                <a:cubicBezTo>
                  <a:pt x="0" y="2029492"/>
                  <a:pt x="1640110" y="3675793"/>
                  <a:pt x="3667125" y="3686080"/>
                </a:cubicBezTo>
                <a:lnTo>
                  <a:pt x="3667125" y="0"/>
                </a:lnTo>
                <a:close/>
              </a:path>
            </a:pathLst>
          </a:custGeom>
          <a:gradFill flip="none" rotWithShape="1">
            <a:gsLst>
              <a:gs pos="0">
                <a:srgbClr val="1E428B"/>
              </a:gs>
              <a:gs pos="100000">
                <a:srgbClr val="009933"/>
              </a:gs>
            </a:gsLst>
            <a:lin ang="8100000" scaled="1"/>
            <a:tileRect/>
          </a:gra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pt-BR" sz="1351" dirty="0"/>
          </a:p>
        </p:txBody>
      </p:sp>
    </p:spTree>
    <p:extLst>
      <p:ext uri="{BB962C8B-B14F-4D97-AF65-F5344CB8AC3E}">
        <p14:creationId xmlns:p14="http://schemas.microsoft.com/office/powerpoint/2010/main" val="21385901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áfico 3">
            <a:extLst>
              <a:ext uri="{FF2B5EF4-FFF2-40B4-BE49-F238E27FC236}">
                <a16:creationId xmlns:a16="http://schemas.microsoft.com/office/drawing/2014/main" id="{A74BD9A7-D68F-D0C9-43F1-4A39797057AD}"/>
              </a:ext>
            </a:extLst>
          </p:cNvPr>
          <p:cNvSpPr/>
          <p:nvPr userDrawn="1"/>
        </p:nvSpPr>
        <p:spPr>
          <a:xfrm rot="10800000" flipH="1">
            <a:off x="9397999" y="0"/>
            <a:ext cx="2794001" cy="1204472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rgbClr val="759CB8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D44F0145-63BF-A513-DE1F-F141DA13C96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97825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áfico 3">
            <a:extLst>
              <a:ext uri="{FF2B5EF4-FFF2-40B4-BE49-F238E27FC236}">
                <a16:creationId xmlns:a16="http://schemas.microsoft.com/office/drawing/2014/main" id="{A74BD9A7-D68F-D0C9-43F1-4A39797057AD}"/>
              </a:ext>
            </a:extLst>
          </p:cNvPr>
          <p:cNvSpPr/>
          <p:nvPr userDrawn="1"/>
        </p:nvSpPr>
        <p:spPr>
          <a:xfrm rot="10800000" flipH="1">
            <a:off x="9397999" y="0"/>
            <a:ext cx="2794001" cy="1204472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rgbClr val="009933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D44F0145-63BF-A513-DE1F-F141DA13C96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1902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3">
            <a:extLst>
              <a:ext uri="{FF2B5EF4-FFF2-40B4-BE49-F238E27FC236}">
                <a16:creationId xmlns:a16="http://schemas.microsoft.com/office/drawing/2014/main" id="{007F4760-DCB9-D4FB-C7A7-ECD63B7AD4DF}"/>
              </a:ext>
            </a:extLst>
          </p:cNvPr>
          <p:cNvSpPr/>
          <p:nvPr userDrawn="1"/>
        </p:nvSpPr>
        <p:spPr>
          <a:xfrm>
            <a:off x="-76200" y="-33145"/>
            <a:ext cx="12191999" cy="6858000"/>
          </a:xfrm>
          <a:prstGeom prst="rect">
            <a:avLst/>
          </a:prstGeom>
          <a:gradFill>
            <a:gsLst>
              <a:gs pos="42000">
                <a:srgbClr val="185087"/>
              </a:gs>
              <a:gs pos="0">
                <a:schemeClr val="accent1"/>
              </a:gs>
              <a:gs pos="100000">
                <a:srgbClr val="008A75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Imagem 5">
            <a:extLst>
              <a:ext uri="{FF2B5EF4-FFF2-40B4-BE49-F238E27FC236}">
                <a16:creationId xmlns:a16="http://schemas.microsoft.com/office/drawing/2014/main" id="{FD0460BA-F107-69F7-2490-807E4903149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357" b="-2"/>
          <a:stretch/>
        </p:blipFill>
        <p:spPr>
          <a:xfrm>
            <a:off x="-9524" y="0"/>
            <a:ext cx="4834795" cy="6858000"/>
          </a:xfrm>
          <a:prstGeom prst="rect">
            <a:avLst/>
          </a:prstGeom>
        </p:spPr>
      </p:pic>
      <p:pic>
        <p:nvPicPr>
          <p:cNvPr id="6" name="Imagem 12">
            <a:extLst>
              <a:ext uri="{FF2B5EF4-FFF2-40B4-BE49-F238E27FC236}">
                <a16:creationId xmlns:a16="http://schemas.microsoft.com/office/drawing/2014/main" id="{3588A11F-0055-947A-4ECE-BB45FB8E118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15447" y="590112"/>
            <a:ext cx="1628350" cy="336147"/>
          </a:xfrm>
          <a:prstGeom prst="rect">
            <a:avLst/>
          </a:prstGeom>
        </p:spPr>
      </p:pic>
      <p:pic>
        <p:nvPicPr>
          <p:cNvPr id="10" name="Imagem 9" descr="Floresta com árvores e água ao fundo&#10;&#10;Descrição gerada automaticamente">
            <a:extLst>
              <a:ext uri="{FF2B5EF4-FFF2-40B4-BE49-F238E27FC236}">
                <a16:creationId xmlns:a16="http://schemas.microsoft.com/office/drawing/2014/main" id="{E0BC5AB6-C43A-24A0-DA7E-AF26FB46984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4" t="36769" r="34" b="-36769"/>
          <a:stretch/>
        </p:blipFill>
        <p:spPr>
          <a:xfrm>
            <a:off x="6096000" y="4180200"/>
            <a:ext cx="8674096" cy="7809166"/>
          </a:xfrm>
          <a:prstGeom prst="ellipse">
            <a:avLst/>
          </a:prstGeom>
          <a:ln w="63500" cap="rnd">
            <a:noFill/>
          </a:ln>
          <a:effectLst/>
        </p:spPr>
      </p:pic>
      <p:pic>
        <p:nvPicPr>
          <p:cNvPr id="4" name="Gráfico 16">
            <a:extLst>
              <a:ext uri="{FF2B5EF4-FFF2-40B4-BE49-F238E27FC236}">
                <a16:creationId xmlns:a16="http://schemas.microsoft.com/office/drawing/2014/main" id="{F072B81E-6979-DDED-BC6B-0177BE101823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419461" y="4570725"/>
            <a:ext cx="5772538" cy="2374359"/>
          </a:xfrm>
          <a:prstGeom prst="rect">
            <a:avLst/>
          </a:prstGeom>
        </p:spPr>
      </p:pic>
      <p:pic>
        <p:nvPicPr>
          <p:cNvPr id="16" name="Imagem 15" descr="Mulher segurando brócolis&#10;&#10;Descrição gerada automaticamente">
            <a:extLst>
              <a:ext uri="{FF2B5EF4-FFF2-40B4-BE49-F238E27FC236}">
                <a16:creationId xmlns:a16="http://schemas.microsoft.com/office/drawing/2014/main" id="{E8F90024-3DFE-5104-BDE4-8E7B7C4078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45" t="4622" r="12289" b="1385"/>
          <a:stretch/>
        </p:blipFill>
        <p:spPr>
          <a:xfrm>
            <a:off x="-3308655" y="-2436882"/>
            <a:ext cx="8029575" cy="7895995"/>
          </a:xfrm>
          <a:prstGeom prst="ellipse">
            <a:avLst/>
          </a:prstGeom>
          <a:ln w="63500" cap="rnd">
            <a:noFill/>
          </a:ln>
          <a:effectLst/>
        </p:spPr>
      </p:pic>
      <p:pic>
        <p:nvPicPr>
          <p:cNvPr id="8" name="Gráfico 4">
            <a:extLst>
              <a:ext uri="{FF2B5EF4-FFF2-40B4-BE49-F238E27FC236}">
                <a16:creationId xmlns:a16="http://schemas.microsoft.com/office/drawing/2014/main" id="{C57955D2-00EF-E1EE-55E1-B2C3BD95BD57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61210" y="-33145"/>
            <a:ext cx="4293326" cy="6481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09040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rma Livre: Forma 1">
            <a:extLst>
              <a:ext uri="{FF2B5EF4-FFF2-40B4-BE49-F238E27FC236}">
                <a16:creationId xmlns:a16="http://schemas.microsoft.com/office/drawing/2014/main" id="{04B9F141-DB4E-355E-BFA2-DD832678852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0 w 782446"/>
              <a:gd name="connsiteY0" fmla="*/ 0 h 782446"/>
              <a:gd name="connsiteX1" fmla="*/ 782447 w 782446"/>
              <a:gd name="connsiteY1" fmla="*/ 0 h 782446"/>
              <a:gd name="connsiteX2" fmla="*/ 782447 w 782446"/>
              <a:gd name="connsiteY2" fmla="*/ 782447 h 782446"/>
              <a:gd name="connsiteX3" fmla="*/ 0 w 782446"/>
              <a:gd name="connsiteY3" fmla="*/ 782447 h 782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2446" h="782446">
                <a:moveTo>
                  <a:pt x="0" y="0"/>
                </a:moveTo>
                <a:lnTo>
                  <a:pt x="782447" y="0"/>
                </a:lnTo>
                <a:lnTo>
                  <a:pt x="782447" y="782447"/>
                </a:lnTo>
                <a:lnTo>
                  <a:pt x="0" y="782447"/>
                </a:lnTo>
                <a:close/>
              </a:path>
            </a:pathLst>
          </a:custGeom>
          <a:gradFill>
            <a:gsLst>
              <a:gs pos="0">
                <a:srgbClr val="006FB9"/>
              </a:gs>
              <a:gs pos="50000">
                <a:srgbClr val="007C97"/>
              </a:gs>
              <a:gs pos="100000">
                <a:srgbClr val="008A75"/>
              </a:gs>
            </a:gsLst>
            <a:lin ang="0" scaled="1"/>
          </a:gradFill>
          <a:ln w="2919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8" name="Gráfico 3">
            <a:extLst>
              <a:ext uri="{FF2B5EF4-FFF2-40B4-BE49-F238E27FC236}">
                <a16:creationId xmlns:a16="http://schemas.microsoft.com/office/drawing/2014/main" id="{A74BD9A7-D68F-D0C9-43F1-4A39797057AD}"/>
              </a:ext>
            </a:extLst>
          </p:cNvPr>
          <p:cNvSpPr/>
          <p:nvPr userDrawn="1"/>
        </p:nvSpPr>
        <p:spPr>
          <a:xfrm rot="10800000" flipH="1">
            <a:off x="9397999" y="0"/>
            <a:ext cx="2794001" cy="1204472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0971940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D44F0145-63BF-A513-DE1F-F141DA13C96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  <p:sp>
        <p:nvSpPr>
          <p:cNvPr id="3" name="Gráfico 18">
            <a:extLst>
              <a:ext uri="{FF2B5EF4-FFF2-40B4-BE49-F238E27FC236}">
                <a16:creationId xmlns:a16="http://schemas.microsoft.com/office/drawing/2014/main" id="{7A58874C-DE8A-92C7-5BF7-3E33B67CCDCC}"/>
              </a:ext>
            </a:extLst>
          </p:cNvPr>
          <p:cNvSpPr/>
          <p:nvPr userDrawn="1"/>
        </p:nvSpPr>
        <p:spPr>
          <a:xfrm flipH="1">
            <a:off x="6017080" y="-154145"/>
            <a:ext cx="4261872" cy="7104861"/>
          </a:xfrm>
          <a:custGeom>
            <a:avLst/>
            <a:gdLst>
              <a:gd name="connsiteX0" fmla="*/ 0 w 5052916"/>
              <a:gd name="connsiteY0" fmla="*/ 7104862 h 7104861"/>
              <a:gd name="connsiteX1" fmla="*/ 5052917 w 5052916"/>
              <a:gd name="connsiteY1" fmla="*/ 1392714 h 7104861"/>
              <a:gd name="connsiteX2" fmla="*/ 4872743 w 5052916"/>
              <a:gd name="connsiteY2" fmla="*/ 0 h 7104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52916" h="7104861">
                <a:moveTo>
                  <a:pt x="0" y="7104862"/>
                </a:moveTo>
                <a:cubicBezTo>
                  <a:pt x="2879043" y="6585349"/>
                  <a:pt x="5052917" y="4225471"/>
                  <a:pt x="5052917" y="1392714"/>
                </a:cubicBezTo>
                <a:cubicBezTo>
                  <a:pt x="5052917" y="912676"/>
                  <a:pt x="4990446" y="446261"/>
                  <a:pt x="4872743" y="0"/>
                </a:cubicBezTo>
              </a:path>
            </a:pathLst>
          </a:custGeom>
          <a:noFill/>
          <a:ln w="28575" cap="flat">
            <a:solidFill>
              <a:srgbClr val="008A75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4633284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D44F0145-63BF-A513-DE1F-F141DA13C96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  <p:sp>
        <p:nvSpPr>
          <p:cNvPr id="3" name="Gráfico 18">
            <a:extLst>
              <a:ext uri="{FF2B5EF4-FFF2-40B4-BE49-F238E27FC236}">
                <a16:creationId xmlns:a16="http://schemas.microsoft.com/office/drawing/2014/main" id="{7A58874C-DE8A-92C7-5BF7-3E33B67CCDCC}"/>
              </a:ext>
            </a:extLst>
          </p:cNvPr>
          <p:cNvSpPr/>
          <p:nvPr userDrawn="1"/>
        </p:nvSpPr>
        <p:spPr>
          <a:xfrm flipH="1">
            <a:off x="6017080" y="-154145"/>
            <a:ext cx="4261872" cy="7104861"/>
          </a:xfrm>
          <a:custGeom>
            <a:avLst/>
            <a:gdLst>
              <a:gd name="connsiteX0" fmla="*/ 0 w 5052916"/>
              <a:gd name="connsiteY0" fmla="*/ 7104862 h 7104861"/>
              <a:gd name="connsiteX1" fmla="*/ 5052917 w 5052916"/>
              <a:gd name="connsiteY1" fmla="*/ 1392714 h 7104861"/>
              <a:gd name="connsiteX2" fmla="*/ 4872743 w 5052916"/>
              <a:gd name="connsiteY2" fmla="*/ 0 h 7104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52916" h="7104861">
                <a:moveTo>
                  <a:pt x="0" y="7104862"/>
                </a:moveTo>
                <a:cubicBezTo>
                  <a:pt x="2879043" y="6585349"/>
                  <a:pt x="5052917" y="4225471"/>
                  <a:pt x="5052917" y="1392714"/>
                </a:cubicBezTo>
                <a:cubicBezTo>
                  <a:pt x="5052917" y="912676"/>
                  <a:pt x="4990446" y="446261"/>
                  <a:pt x="4872743" y="0"/>
                </a:cubicBezTo>
              </a:path>
            </a:pathLst>
          </a:custGeom>
          <a:noFill/>
          <a:ln w="28575" cap="flat">
            <a:solidFill>
              <a:srgbClr val="1E428B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3300000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D44F0145-63BF-A513-DE1F-F141DA13C96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  <p:sp>
        <p:nvSpPr>
          <p:cNvPr id="3" name="Gráfico 18">
            <a:extLst>
              <a:ext uri="{FF2B5EF4-FFF2-40B4-BE49-F238E27FC236}">
                <a16:creationId xmlns:a16="http://schemas.microsoft.com/office/drawing/2014/main" id="{7A58874C-DE8A-92C7-5BF7-3E33B67CCDCC}"/>
              </a:ext>
            </a:extLst>
          </p:cNvPr>
          <p:cNvSpPr/>
          <p:nvPr userDrawn="1"/>
        </p:nvSpPr>
        <p:spPr>
          <a:xfrm flipH="1">
            <a:off x="6017080" y="-154145"/>
            <a:ext cx="4261872" cy="7104861"/>
          </a:xfrm>
          <a:custGeom>
            <a:avLst/>
            <a:gdLst>
              <a:gd name="connsiteX0" fmla="*/ 0 w 5052916"/>
              <a:gd name="connsiteY0" fmla="*/ 7104862 h 7104861"/>
              <a:gd name="connsiteX1" fmla="*/ 5052917 w 5052916"/>
              <a:gd name="connsiteY1" fmla="*/ 1392714 h 7104861"/>
              <a:gd name="connsiteX2" fmla="*/ 4872743 w 5052916"/>
              <a:gd name="connsiteY2" fmla="*/ 0 h 7104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52916" h="7104861">
                <a:moveTo>
                  <a:pt x="0" y="7104862"/>
                </a:moveTo>
                <a:cubicBezTo>
                  <a:pt x="2879043" y="6585349"/>
                  <a:pt x="5052917" y="4225471"/>
                  <a:pt x="5052917" y="1392714"/>
                </a:cubicBezTo>
                <a:cubicBezTo>
                  <a:pt x="5052917" y="912676"/>
                  <a:pt x="4990446" y="446261"/>
                  <a:pt x="4872743" y="0"/>
                </a:cubicBezTo>
              </a:path>
            </a:pathLst>
          </a:custGeom>
          <a:noFill/>
          <a:ln w="28575" cap="flat">
            <a:solidFill>
              <a:srgbClr val="52BBB5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0575047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D44F0145-63BF-A513-DE1F-F141DA13C96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  <p:sp>
        <p:nvSpPr>
          <p:cNvPr id="3" name="Gráfico 18">
            <a:extLst>
              <a:ext uri="{FF2B5EF4-FFF2-40B4-BE49-F238E27FC236}">
                <a16:creationId xmlns:a16="http://schemas.microsoft.com/office/drawing/2014/main" id="{7A58874C-DE8A-92C7-5BF7-3E33B67CCDCC}"/>
              </a:ext>
            </a:extLst>
          </p:cNvPr>
          <p:cNvSpPr/>
          <p:nvPr userDrawn="1"/>
        </p:nvSpPr>
        <p:spPr>
          <a:xfrm flipH="1">
            <a:off x="6017080" y="-154145"/>
            <a:ext cx="4261872" cy="7104861"/>
          </a:xfrm>
          <a:custGeom>
            <a:avLst/>
            <a:gdLst>
              <a:gd name="connsiteX0" fmla="*/ 0 w 5052916"/>
              <a:gd name="connsiteY0" fmla="*/ 7104862 h 7104861"/>
              <a:gd name="connsiteX1" fmla="*/ 5052917 w 5052916"/>
              <a:gd name="connsiteY1" fmla="*/ 1392714 h 7104861"/>
              <a:gd name="connsiteX2" fmla="*/ 4872743 w 5052916"/>
              <a:gd name="connsiteY2" fmla="*/ 0 h 7104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52916" h="7104861">
                <a:moveTo>
                  <a:pt x="0" y="7104862"/>
                </a:moveTo>
                <a:cubicBezTo>
                  <a:pt x="2879043" y="6585349"/>
                  <a:pt x="5052917" y="4225471"/>
                  <a:pt x="5052917" y="1392714"/>
                </a:cubicBezTo>
                <a:cubicBezTo>
                  <a:pt x="5052917" y="912676"/>
                  <a:pt x="4990446" y="446261"/>
                  <a:pt x="4872743" y="0"/>
                </a:cubicBezTo>
              </a:path>
            </a:pathLst>
          </a:custGeom>
          <a:noFill/>
          <a:ln w="28575" cap="flat">
            <a:solidFill>
              <a:srgbClr val="D2870B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396549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2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a Livre: Forma 1">
            <a:extLst>
              <a:ext uri="{FF2B5EF4-FFF2-40B4-BE49-F238E27FC236}">
                <a16:creationId xmlns:a16="http://schemas.microsoft.com/office/drawing/2014/main" id="{7DDB5A5B-950F-8FFE-3D72-226EF9197A1C}"/>
              </a:ext>
            </a:extLst>
          </p:cNvPr>
          <p:cNvSpPr/>
          <p:nvPr userDrawn="1"/>
        </p:nvSpPr>
        <p:spPr>
          <a:xfrm>
            <a:off x="-1" y="1"/>
            <a:ext cx="10000359" cy="6872524"/>
          </a:xfrm>
          <a:custGeom>
            <a:avLst/>
            <a:gdLst>
              <a:gd name="connsiteX0" fmla="*/ 0 w 782446"/>
              <a:gd name="connsiteY0" fmla="*/ 0 h 782446"/>
              <a:gd name="connsiteX1" fmla="*/ 782447 w 782446"/>
              <a:gd name="connsiteY1" fmla="*/ 0 h 782446"/>
              <a:gd name="connsiteX2" fmla="*/ 782447 w 782446"/>
              <a:gd name="connsiteY2" fmla="*/ 782447 h 782446"/>
              <a:gd name="connsiteX3" fmla="*/ 0 w 782446"/>
              <a:gd name="connsiteY3" fmla="*/ 782447 h 782446"/>
              <a:gd name="connsiteX0" fmla="*/ 0 w 782447"/>
              <a:gd name="connsiteY0" fmla="*/ 0 h 782447"/>
              <a:gd name="connsiteX1" fmla="*/ 396813 w 782447"/>
              <a:gd name="connsiteY1" fmla="*/ 1656 h 782447"/>
              <a:gd name="connsiteX2" fmla="*/ 782447 w 782447"/>
              <a:gd name="connsiteY2" fmla="*/ 782447 h 782447"/>
              <a:gd name="connsiteX3" fmla="*/ 0 w 782447"/>
              <a:gd name="connsiteY3" fmla="*/ 782447 h 782447"/>
              <a:gd name="connsiteX4" fmla="*/ 0 w 782447"/>
              <a:gd name="connsiteY4" fmla="*/ 0 h 782447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1793" h="784103">
                <a:moveTo>
                  <a:pt x="0" y="0"/>
                </a:moveTo>
                <a:lnTo>
                  <a:pt x="396813" y="1656"/>
                </a:lnTo>
                <a:cubicBezTo>
                  <a:pt x="364833" y="133306"/>
                  <a:pt x="385946" y="650797"/>
                  <a:pt x="641793" y="784103"/>
                </a:cubicBezTo>
                <a:lnTo>
                  <a:pt x="0" y="782447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06FB9"/>
              </a:gs>
              <a:gs pos="50000">
                <a:srgbClr val="007C97"/>
              </a:gs>
              <a:gs pos="100000">
                <a:srgbClr val="008A75"/>
              </a:gs>
            </a:gsLst>
            <a:lin ang="0" scaled="1"/>
          </a:gradFill>
          <a:ln w="2919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5" name="Gráfico 18">
            <a:extLst>
              <a:ext uri="{FF2B5EF4-FFF2-40B4-BE49-F238E27FC236}">
                <a16:creationId xmlns:a16="http://schemas.microsoft.com/office/drawing/2014/main" id="{2FB2DFC2-25B0-EEFF-519F-7976AF338D4E}"/>
              </a:ext>
            </a:extLst>
          </p:cNvPr>
          <p:cNvSpPr/>
          <p:nvPr userDrawn="1"/>
        </p:nvSpPr>
        <p:spPr>
          <a:xfrm flipH="1">
            <a:off x="6017080" y="-154145"/>
            <a:ext cx="4261872" cy="7104861"/>
          </a:xfrm>
          <a:custGeom>
            <a:avLst/>
            <a:gdLst>
              <a:gd name="connsiteX0" fmla="*/ 0 w 5052916"/>
              <a:gd name="connsiteY0" fmla="*/ 7104862 h 7104861"/>
              <a:gd name="connsiteX1" fmla="*/ 5052917 w 5052916"/>
              <a:gd name="connsiteY1" fmla="*/ 1392714 h 7104861"/>
              <a:gd name="connsiteX2" fmla="*/ 4872743 w 5052916"/>
              <a:gd name="connsiteY2" fmla="*/ 0 h 7104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52916" h="7104861">
                <a:moveTo>
                  <a:pt x="0" y="7104862"/>
                </a:moveTo>
                <a:cubicBezTo>
                  <a:pt x="2879043" y="6585349"/>
                  <a:pt x="5052917" y="4225471"/>
                  <a:pt x="5052917" y="1392714"/>
                </a:cubicBezTo>
                <a:cubicBezTo>
                  <a:pt x="5052917" y="912676"/>
                  <a:pt x="4990446" y="446261"/>
                  <a:pt x="4872743" y="0"/>
                </a:cubicBezTo>
              </a:path>
            </a:pathLst>
          </a:custGeom>
          <a:noFill/>
          <a:ln w="28575" cap="flat">
            <a:solidFill>
              <a:srgbClr val="D2870B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B62C57CB-E045-AD6E-03A7-0B201A4FAF7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2098" y="6162673"/>
            <a:ext cx="1216852" cy="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25519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3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a Livre: Forma 1">
            <a:extLst>
              <a:ext uri="{FF2B5EF4-FFF2-40B4-BE49-F238E27FC236}">
                <a16:creationId xmlns:a16="http://schemas.microsoft.com/office/drawing/2014/main" id="{7DDB5A5B-950F-8FFE-3D72-226EF9197A1C}"/>
              </a:ext>
            </a:extLst>
          </p:cNvPr>
          <p:cNvSpPr/>
          <p:nvPr userDrawn="1"/>
        </p:nvSpPr>
        <p:spPr>
          <a:xfrm>
            <a:off x="-1" y="1"/>
            <a:ext cx="10000359" cy="6872524"/>
          </a:xfrm>
          <a:custGeom>
            <a:avLst/>
            <a:gdLst>
              <a:gd name="connsiteX0" fmla="*/ 0 w 782446"/>
              <a:gd name="connsiteY0" fmla="*/ 0 h 782446"/>
              <a:gd name="connsiteX1" fmla="*/ 782447 w 782446"/>
              <a:gd name="connsiteY1" fmla="*/ 0 h 782446"/>
              <a:gd name="connsiteX2" fmla="*/ 782447 w 782446"/>
              <a:gd name="connsiteY2" fmla="*/ 782447 h 782446"/>
              <a:gd name="connsiteX3" fmla="*/ 0 w 782446"/>
              <a:gd name="connsiteY3" fmla="*/ 782447 h 782446"/>
              <a:gd name="connsiteX0" fmla="*/ 0 w 782447"/>
              <a:gd name="connsiteY0" fmla="*/ 0 h 782447"/>
              <a:gd name="connsiteX1" fmla="*/ 396813 w 782447"/>
              <a:gd name="connsiteY1" fmla="*/ 1656 h 782447"/>
              <a:gd name="connsiteX2" fmla="*/ 782447 w 782447"/>
              <a:gd name="connsiteY2" fmla="*/ 782447 h 782447"/>
              <a:gd name="connsiteX3" fmla="*/ 0 w 782447"/>
              <a:gd name="connsiteY3" fmla="*/ 782447 h 782447"/>
              <a:gd name="connsiteX4" fmla="*/ 0 w 782447"/>
              <a:gd name="connsiteY4" fmla="*/ 0 h 782447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1793" h="784103">
                <a:moveTo>
                  <a:pt x="0" y="0"/>
                </a:moveTo>
                <a:lnTo>
                  <a:pt x="396813" y="1656"/>
                </a:lnTo>
                <a:cubicBezTo>
                  <a:pt x="364833" y="133306"/>
                  <a:pt x="385946" y="650797"/>
                  <a:pt x="641793" y="784103"/>
                </a:cubicBezTo>
                <a:lnTo>
                  <a:pt x="0" y="782447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06FB9"/>
              </a:gs>
              <a:gs pos="50000">
                <a:srgbClr val="007C97"/>
              </a:gs>
              <a:gs pos="100000">
                <a:srgbClr val="008A75"/>
              </a:gs>
            </a:gsLst>
            <a:lin ang="0" scaled="1"/>
          </a:gradFill>
          <a:ln w="2919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3" name="Gráfico 18">
            <a:extLst>
              <a:ext uri="{FF2B5EF4-FFF2-40B4-BE49-F238E27FC236}">
                <a16:creationId xmlns:a16="http://schemas.microsoft.com/office/drawing/2014/main" id="{BCCE26D5-D425-C649-4DEF-2C12B372757F}"/>
              </a:ext>
            </a:extLst>
          </p:cNvPr>
          <p:cNvSpPr/>
          <p:nvPr userDrawn="1"/>
        </p:nvSpPr>
        <p:spPr>
          <a:xfrm flipH="1">
            <a:off x="6002566" y="-154145"/>
            <a:ext cx="4261872" cy="7104861"/>
          </a:xfrm>
          <a:custGeom>
            <a:avLst/>
            <a:gdLst>
              <a:gd name="connsiteX0" fmla="*/ 0 w 5052916"/>
              <a:gd name="connsiteY0" fmla="*/ 7104862 h 7104861"/>
              <a:gd name="connsiteX1" fmla="*/ 5052917 w 5052916"/>
              <a:gd name="connsiteY1" fmla="*/ 1392714 h 7104861"/>
              <a:gd name="connsiteX2" fmla="*/ 4872743 w 5052916"/>
              <a:gd name="connsiteY2" fmla="*/ 0 h 7104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52916" h="7104861">
                <a:moveTo>
                  <a:pt x="0" y="7104862"/>
                </a:moveTo>
                <a:cubicBezTo>
                  <a:pt x="2879043" y="6585349"/>
                  <a:pt x="5052917" y="4225471"/>
                  <a:pt x="5052917" y="1392714"/>
                </a:cubicBezTo>
                <a:cubicBezTo>
                  <a:pt x="5052917" y="912676"/>
                  <a:pt x="4990446" y="446261"/>
                  <a:pt x="4872743" y="0"/>
                </a:cubicBezTo>
              </a:path>
            </a:pathLst>
          </a:custGeom>
          <a:noFill/>
          <a:ln w="28575" cap="flat">
            <a:solidFill>
              <a:srgbClr val="1E428B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903A062C-081E-C716-2256-43812B9B838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2098" y="6162673"/>
            <a:ext cx="1216852" cy="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98966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4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a Livre: Forma 1">
            <a:extLst>
              <a:ext uri="{FF2B5EF4-FFF2-40B4-BE49-F238E27FC236}">
                <a16:creationId xmlns:a16="http://schemas.microsoft.com/office/drawing/2014/main" id="{7DDB5A5B-950F-8FFE-3D72-226EF9197A1C}"/>
              </a:ext>
            </a:extLst>
          </p:cNvPr>
          <p:cNvSpPr/>
          <p:nvPr userDrawn="1"/>
        </p:nvSpPr>
        <p:spPr>
          <a:xfrm>
            <a:off x="-1" y="1"/>
            <a:ext cx="10000359" cy="6872524"/>
          </a:xfrm>
          <a:custGeom>
            <a:avLst/>
            <a:gdLst>
              <a:gd name="connsiteX0" fmla="*/ 0 w 782446"/>
              <a:gd name="connsiteY0" fmla="*/ 0 h 782446"/>
              <a:gd name="connsiteX1" fmla="*/ 782447 w 782446"/>
              <a:gd name="connsiteY1" fmla="*/ 0 h 782446"/>
              <a:gd name="connsiteX2" fmla="*/ 782447 w 782446"/>
              <a:gd name="connsiteY2" fmla="*/ 782447 h 782446"/>
              <a:gd name="connsiteX3" fmla="*/ 0 w 782446"/>
              <a:gd name="connsiteY3" fmla="*/ 782447 h 782446"/>
              <a:gd name="connsiteX0" fmla="*/ 0 w 782447"/>
              <a:gd name="connsiteY0" fmla="*/ 0 h 782447"/>
              <a:gd name="connsiteX1" fmla="*/ 396813 w 782447"/>
              <a:gd name="connsiteY1" fmla="*/ 1656 h 782447"/>
              <a:gd name="connsiteX2" fmla="*/ 782447 w 782447"/>
              <a:gd name="connsiteY2" fmla="*/ 782447 h 782447"/>
              <a:gd name="connsiteX3" fmla="*/ 0 w 782447"/>
              <a:gd name="connsiteY3" fmla="*/ 782447 h 782447"/>
              <a:gd name="connsiteX4" fmla="*/ 0 w 782447"/>
              <a:gd name="connsiteY4" fmla="*/ 0 h 782447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  <a:gd name="connsiteX0" fmla="*/ 0 w 641793"/>
              <a:gd name="connsiteY0" fmla="*/ 0 h 784103"/>
              <a:gd name="connsiteX1" fmla="*/ 396813 w 641793"/>
              <a:gd name="connsiteY1" fmla="*/ 1656 h 784103"/>
              <a:gd name="connsiteX2" fmla="*/ 641793 w 641793"/>
              <a:gd name="connsiteY2" fmla="*/ 784103 h 784103"/>
              <a:gd name="connsiteX3" fmla="*/ 0 w 641793"/>
              <a:gd name="connsiteY3" fmla="*/ 782447 h 784103"/>
              <a:gd name="connsiteX4" fmla="*/ 0 w 641793"/>
              <a:gd name="connsiteY4" fmla="*/ 0 h 784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1793" h="784103">
                <a:moveTo>
                  <a:pt x="0" y="0"/>
                </a:moveTo>
                <a:lnTo>
                  <a:pt x="396813" y="1656"/>
                </a:lnTo>
                <a:cubicBezTo>
                  <a:pt x="364833" y="133306"/>
                  <a:pt x="385946" y="650797"/>
                  <a:pt x="641793" y="784103"/>
                </a:cubicBezTo>
                <a:lnTo>
                  <a:pt x="0" y="782447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06FB9"/>
              </a:gs>
              <a:gs pos="50000">
                <a:srgbClr val="007C97"/>
              </a:gs>
              <a:gs pos="100000">
                <a:srgbClr val="008A75"/>
              </a:gs>
            </a:gsLst>
            <a:lin ang="0" scaled="1"/>
          </a:gradFill>
          <a:ln w="2919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5" name="Gráfico 18">
            <a:extLst>
              <a:ext uri="{FF2B5EF4-FFF2-40B4-BE49-F238E27FC236}">
                <a16:creationId xmlns:a16="http://schemas.microsoft.com/office/drawing/2014/main" id="{4779DC56-65A9-2BE1-E17F-12971AD6BB94}"/>
              </a:ext>
            </a:extLst>
          </p:cNvPr>
          <p:cNvSpPr/>
          <p:nvPr userDrawn="1"/>
        </p:nvSpPr>
        <p:spPr>
          <a:xfrm flipH="1">
            <a:off x="6017080" y="-154145"/>
            <a:ext cx="4261872" cy="7104861"/>
          </a:xfrm>
          <a:custGeom>
            <a:avLst/>
            <a:gdLst>
              <a:gd name="connsiteX0" fmla="*/ 0 w 5052916"/>
              <a:gd name="connsiteY0" fmla="*/ 7104862 h 7104861"/>
              <a:gd name="connsiteX1" fmla="*/ 5052917 w 5052916"/>
              <a:gd name="connsiteY1" fmla="*/ 1392714 h 7104861"/>
              <a:gd name="connsiteX2" fmla="*/ 4872743 w 5052916"/>
              <a:gd name="connsiteY2" fmla="*/ 0 h 7104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52916" h="7104861">
                <a:moveTo>
                  <a:pt x="0" y="7104862"/>
                </a:moveTo>
                <a:cubicBezTo>
                  <a:pt x="2879043" y="6585349"/>
                  <a:pt x="5052917" y="4225471"/>
                  <a:pt x="5052917" y="1392714"/>
                </a:cubicBezTo>
                <a:cubicBezTo>
                  <a:pt x="5052917" y="912676"/>
                  <a:pt x="4990446" y="446261"/>
                  <a:pt x="4872743" y="0"/>
                </a:cubicBezTo>
              </a:path>
            </a:pathLst>
          </a:custGeom>
          <a:noFill/>
          <a:ln w="28575" cap="flat">
            <a:solidFill>
              <a:srgbClr val="52BBB5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32135A0B-84CD-7EEC-6BE6-313FFC6DD6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2098" y="6162673"/>
            <a:ext cx="1216852" cy="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87226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E80BD6F5-3030-2CCC-0DE4-955876B9C1D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9506" b="9506"/>
          <a:stretch/>
        </p:blipFill>
        <p:spPr>
          <a:xfrm>
            <a:off x="0" y="-5539"/>
            <a:ext cx="7171505" cy="6892830"/>
          </a:xfrm>
          <a:prstGeom prst="rect">
            <a:avLst/>
          </a:prstGeom>
        </p:spPr>
      </p:pic>
      <p:sp>
        <p:nvSpPr>
          <p:cNvPr id="6" name="Gráfico 2">
            <a:extLst>
              <a:ext uri="{FF2B5EF4-FFF2-40B4-BE49-F238E27FC236}">
                <a16:creationId xmlns:a16="http://schemas.microsoft.com/office/drawing/2014/main" id="{2D86722E-3657-6C5D-A194-251C199CF5F0}"/>
              </a:ext>
            </a:extLst>
          </p:cNvPr>
          <p:cNvSpPr/>
          <p:nvPr userDrawn="1"/>
        </p:nvSpPr>
        <p:spPr>
          <a:xfrm>
            <a:off x="3246467" y="-5539"/>
            <a:ext cx="4564743" cy="6892830"/>
          </a:xfrm>
          <a:custGeom>
            <a:avLst/>
            <a:gdLst>
              <a:gd name="connsiteX0" fmla="*/ 0 w 4564743"/>
              <a:gd name="connsiteY0" fmla="*/ 6892830 h 6892830"/>
              <a:gd name="connsiteX1" fmla="*/ 4564744 w 4564743"/>
              <a:gd name="connsiteY1" fmla="*/ 1351151 h 6892830"/>
              <a:gd name="connsiteX2" fmla="*/ 4401977 w 4564743"/>
              <a:gd name="connsiteY2" fmla="*/ 0 h 6892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64743" h="6892830">
                <a:moveTo>
                  <a:pt x="0" y="6892830"/>
                </a:moveTo>
                <a:cubicBezTo>
                  <a:pt x="2600893" y="6388821"/>
                  <a:pt x="4564744" y="4099369"/>
                  <a:pt x="4564744" y="1351151"/>
                </a:cubicBezTo>
                <a:cubicBezTo>
                  <a:pt x="4564744" y="885439"/>
                  <a:pt x="4508308" y="432943"/>
                  <a:pt x="4401977" y="0"/>
                </a:cubicBezTo>
              </a:path>
            </a:pathLst>
          </a:custGeom>
          <a:noFill/>
          <a:ln w="26934" cap="flat">
            <a:solidFill>
              <a:srgbClr val="D2870B"/>
            </a:solidFill>
            <a:prstDash val="solid"/>
            <a:miter/>
          </a:ln>
        </p:spPr>
        <p:txBody>
          <a:bodyPr rtlCol="0" anchor="ctr"/>
          <a:lstStyle/>
          <a:p>
            <a:endParaRPr lang="pt-BR" dirty="0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FBDA687F-5F96-E87C-BF0C-14CDDE915EF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19658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FBDA687F-5F96-E87C-BF0C-14CDDE915EF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  <p:sp>
        <p:nvSpPr>
          <p:cNvPr id="5" name="Chord 4">
            <a:extLst>
              <a:ext uri="{FF2B5EF4-FFF2-40B4-BE49-F238E27FC236}">
                <a16:creationId xmlns:a16="http://schemas.microsoft.com/office/drawing/2014/main" id="{BD7C8101-3507-3EC0-6A0A-8FAF588EDAC6}"/>
              </a:ext>
            </a:extLst>
          </p:cNvPr>
          <p:cNvSpPr/>
          <p:nvPr userDrawn="1"/>
        </p:nvSpPr>
        <p:spPr>
          <a:xfrm rot="13400526">
            <a:off x="-1405533" y="-1617675"/>
            <a:ext cx="6034712" cy="8497890"/>
          </a:xfrm>
          <a:custGeom>
            <a:avLst/>
            <a:gdLst>
              <a:gd name="connsiteX0" fmla="*/ 7685954 w 8834375"/>
              <a:gd name="connsiteY0" fmla="*/ 8128700 h 9719866"/>
              <a:gd name="connsiteX1" fmla="*/ 3100279 w 8834375"/>
              <a:gd name="connsiteY1" fmla="*/ 9498858 h 9719866"/>
              <a:gd name="connsiteX2" fmla="*/ 98605 w 8834375"/>
              <a:gd name="connsiteY2" fmla="*/ 5881073 h 9719866"/>
              <a:gd name="connsiteX3" fmla="*/ 1283521 w 8834375"/>
              <a:gd name="connsiteY3" fmla="*/ 1434750 h 9719866"/>
              <a:gd name="connsiteX4" fmla="*/ 7685954 w 8834375"/>
              <a:gd name="connsiteY4" fmla="*/ 8128700 h 9719866"/>
              <a:gd name="connsiteX0" fmla="*/ 7686031 w 7686031"/>
              <a:gd name="connsiteY0" fmla="*/ 6693950 h 8285287"/>
              <a:gd name="connsiteX1" fmla="*/ 3100357 w 7686031"/>
              <a:gd name="connsiteY1" fmla="*/ 8064108 h 8285287"/>
              <a:gd name="connsiteX2" fmla="*/ 98682 w 7686031"/>
              <a:gd name="connsiteY2" fmla="*/ 4446323 h 8285287"/>
              <a:gd name="connsiteX3" fmla="*/ 1283598 w 7686031"/>
              <a:gd name="connsiteY3" fmla="*/ 0 h 8285287"/>
              <a:gd name="connsiteX4" fmla="*/ 7686031 w 7686031"/>
              <a:gd name="connsiteY4" fmla="*/ 6693950 h 8285287"/>
              <a:gd name="connsiteX0" fmla="*/ 7686031 w 7686031"/>
              <a:gd name="connsiteY0" fmla="*/ 6693950 h 8304000"/>
              <a:gd name="connsiteX1" fmla="*/ 3121632 w 7686031"/>
              <a:gd name="connsiteY1" fmla="*/ 8086651 h 8304000"/>
              <a:gd name="connsiteX2" fmla="*/ 98682 w 7686031"/>
              <a:gd name="connsiteY2" fmla="*/ 4446323 h 8304000"/>
              <a:gd name="connsiteX3" fmla="*/ 1283598 w 7686031"/>
              <a:gd name="connsiteY3" fmla="*/ 0 h 8304000"/>
              <a:gd name="connsiteX4" fmla="*/ 7686031 w 7686031"/>
              <a:gd name="connsiteY4" fmla="*/ 6693950 h 8304000"/>
              <a:gd name="connsiteX0" fmla="*/ 6080432 w 6080432"/>
              <a:gd name="connsiteY0" fmla="*/ 4970056 h 8089700"/>
              <a:gd name="connsiteX1" fmla="*/ 3121632 w 6080432"/>
              <a:gd name="connsiteY1" fmla="*/ 8086651 h 8089700"/>
              <a:gd name="connsiteX2" fmla="*/ 98682 w 6080432"/>
              <a:gd name="connsiteY2" fmla="*/ 4446323 h 8089700"/>
              <a:gd name="connsiteX3" fmla="*/ 1283598 w 6080432"/>
              <a:gd name="connsiteY3" fmla="*/ 0 h 8089700"/>
              <a:gd name="connsiteX4" fmla="*/ 6080432 w 6080432"/>
              <a:gd name="connsiteY4" fmla="*/ 4970056 h 8089700"/>
              <a:gd name="connsiteX0" fmla="*/ 6080432 w 6080432"/>
              <a:gd name="connsiteY0" fmla="*/ 4970056 h 8089573"/>
              <a:gd name="connsiteX1" fmla="*/ 3121632 w 6080432"/>
              <a:gd name="connsiteY1" fmla="*/ 8086651 h 8089573"/>
              <a:gd name="connsiteX2" fmla="*/ 98682 w 6080432"/>
              <a:gd name="connsiteY2" fmla="*/ 4446323 h 8089573"/>
              <a:gd name="connsiteX3" fmla="*/ 1283598 w 6080432"/>
              <a:gd name="connsiteY3" fmla="*/ 0 h 8089573"/>
              <a:gd name="connsiteX4" fmla="*/ 6080432 w 6080432"/>
              <a:gd name="connsiteY4" fmla="*/ 4970056 h 8089573"/>
              <a:gd name="connsiteX0" fmla="*/ 6080432 w 6080432"/>
              <a:gd name="connsiteY0" fmla="*/ 4970056 h 7985124"/>
              <a:gd name="connsiteX1" fmla="*/ 2916353 w 6080432"/>
              <a:gd name="connsiteY1" fmla="*/ 7982038 h 7985124"/>
              <a:gd name="connsiteX2" fmla="*/ 98682 w 6080432"/>
              <a:gd name="connsiteY2" fmla="*/ 4446323 h 7985124"/>
              <a:gd name="connsiteX3" fmla="*/ 1283598 w 6080432"/>
              <a:gd name="connsiteY3" fmla="*/ 0 h 7985124"/>
              <a:gd name="connsiteX4" fmla="*/ 6080432 w 6080432"/>
              <a:gd name="connsiteY4" fmla="*/ 4970056 h 7985124"/>
              <a:gd name="connsiteX0" fmla="*/ 6080432 w 6080432"/>
              <a:gd name="connsiteY0" fmla="*/ 4970056 h 8100133"/>
              <a:gd name="connsiteX1" fmla="*/ 2916353 w 6080432"/>
              <a:gd name="connsiteY1" fmla="*/ 7982038 h 8100133"/>
              <a:gd name="connsiteX2" fmla="*/ 98682 w 6080432"/>
              <a:gd name="connsiteY2" fmla="*/ 4446323 h 8100133"/>
              <a:gd name="connsiteX3" fmla="*/ 1283598 w 6080432"/>
              <a:gd name="connsiteY3" fmla="*/ 0 h 8100133"/>
              <a:gd name="connsiteX4" fmla="*/ 6080432 w 6080432"/>
              <a:gd name="connsiteY4" fmla="*/ 4970056 h 8100133"/>
              <a:gd name="connsiteX0" fmla="*/ 6080432 w 6080432"/>
              <a:gd name="connsiteY0" fmla="*/ 4970056 h 7992491"/>
              <a:gd name="connsiteX1" fmla="*/ 2916353 w 6080432"/>
              <a:gd name="connsiteY1" fmla="*/ 7982038 h 7992491"/>
              <a:gd name="connsiteX2" fmla="*/ 98682 w 6080432"/>
              <a:gd name="connsiteY2" fmla="*/ 4446323 h 7992491"/>
              <a:gd name="connsiteX3" fmla="*/ 1283598 w 6080432"/>
              <a:gd name="connsiteY3" fmla="*/ 0 h 7992491"/>
              <a:gd name="connsiteX4" fmla="*/ 6080432 w 6080432"/>
              <a:gd name="connsiteY4" fmla="*/ 4970056 h 7992491"/>
              <a:gd name="connsiteX0" fmla="*/ 6080432 w 6080432"/>
              <a:gd name="connsiteY0" fmla="*/ 4970056 h 8321493"/>
              <a:gd name="connsiteX1" fmla="*/ 2588848 w 6080432"/>
              <a:gd name="connsiteY1" fmla="*/ 8312429 h 8321493"/>
              <a:gd name="connsiteX2" fmla="*/ 98682 w 6080432"/>
              <a:gd name="connsiteY2" fmla="*/ 4446323 h 8321493"/>
              <a:gd name="connsiteX3" fmla="*/ 1283598 w 6080432"/>
              <a:gd name="connsiteY3" fmla="*/ 0 h 8321493"/>
              <a:gd name="connsiteX4" fmla="*/ 6080432 w 6080432"/>
              <a:gd name="connsiteY4" fmla="*/ 4970056 h 8321493"/>
              <a:gd name="connsiteX0" fmla="*/ 6080432 w 6080432"/>
              <a:gd name="connsiteY0" fmla="*/ 4970056 h 8413922"/>
              <a:gd name="connsiteX1" fmla="*/ 2588848 w 6080432"/>
              <a:gd name="connsiteY1" fmla="*/ 8312429 h 8413922"/>
              <a:gd name="connsiteX2" fmla="*/ 98682 w 6080432"/>
              <a:gd name="connsiteY2" fmla="*/ 4446323 h 8413922"/>
              <a:gd name="connsiteX3" fmla="*/ 1283598 w 6080432"/>
              <a:gd name="connsiteY3" fmla="*/ 0 h 8413922"/>
              <a:gd name="connsiteX4" fmla="*/ 6080432 w 6080432"/>
              <a:gd name="connsiteY4" fmla="*/ 4970056 h 8413922"/>
              <a:gd name="connsiteX0" fmla="*/ 6080432 w 6080432"/>
              <a:gd name="connsiteY0" fmla="*/ 4970056 h 8313845"/>
              <a:gd name="connsiteX1" fmla="*/ 2588848 w 6080432"/>
              <a:gd name="connsiteY1" fmla="*/ 8312429 h 8313845"/>
              <a:gd name="connsiteX2" fmla="*/ 98682 w 6080432"/>
              <a:gd name="connsiteY2" fmla="*/ 4446323 h 8313845"/>
              <a:gd name="connsiteX3" fmla="*/ 1283598 w 6080432"/>
              <a:gd name="connsiteY3" fmla="*/ 0 h 8313845"/>
              <a:gd name="connsiteX4" fmla="*/ 6080432 w 6080432"/>
              <a:gd name="connsiteY4" fmla="*/ 4970056 h 8313845"/>
              <a:gd name="connsiteX0" fmla="*/ 6080432 w 6080432"/>
              <a:gd name="connsiteY0" fmla="*/ 4970056 h 8314025"/>
              <a:gd name="connsiteX1" fmla="*/ 2588848 w 6080432"/>
              <a:gd name="connsiteY1" fmla="*/ 8312429 h 8314025"/>
              <a:gd name="connsiteX2" fmla="*/ 98682 w 6080432"/>
              <a:gd name="connsiteY2" fmla="*/ 4446323 h 8314025"/>
              <a:gd name="connsiteX3" fmla="*/ 1283598 w 6080432"/>
              <a:gd name="connsiteY3" fmla="*/ 0 h 8314025"/>
              <a:gd name="connsiteX4" fmla="*/ 6080432 w 6080432"/>
              <a:gd name="connsiteY4" fmla="*/ 4970056 h 8314025"/>
              <a:gd name="connsiteX0" fmla="*/ 6037882 w 6037882"/>
              <a:gd name="connsiteY0" fmla="*/ 4924970 h 8314419"/>
              <a:gd name="connsiteX1" fmla="*/ 2588848 w 6037882"/>
              <a:gd name="connsiteY1" fmla="*/ 8312429 h 8314419"/>
              <a:gd name="connsiteX2" fmla="*/ 98682 w 6037882"/>
              <a:gd name="connsiteY2" fmla="*/ 4446323 h 8314419"/>
              <a:gd name="connsiteX3" fmla="*/ 1283598 w 6037882"/>
              <a:gd name="connsiteY3" fmla="*/ 0 h 8314419"/>
              <a:gd name="connsiteX4" fmla="*/ 6037882 w 6037882"/>
              <a:gd name="connsiteY4" fmla="*/ 4924970 h 8314419"/>
              <a:gd name="connsiteX0" fmla="*/ 6037882 w 6037882"/>
              <a:gd name="connsiteY0" fmla="*/ 4924970 h 8420407"/>
              <a:gd name="connsiteX1" fmla="*/ 2588848 w 6037882"/>
              <a:gd name="connsiteY1" fmla="*/ 8312429 h 8420407"/>
              <a:gd name="connsiteX2" fmla="*/ 98682 w 6037882"/>
              <a:gd name="connsiteY2" fmla="*/ 4446323 h 8420407"/>
              <a:gd name="connsiteX3" fmla="*/ 1283598 w 6037882"/>
              <a:gd name="connsiteY3" fmla="*/ 0 h 8420407"/>
              <a:gd name="connsiteX4" fmla="*/ 6037882 w 6037882"/>
              <a:gd name="connsiteY4" fmla="*/ 4924970 h 8420407"/>
              <a:gd name="connsiteX0" fmla="*/ 6034712 w 6034712"/>
              <a:gd name="connsiteY0" fmla="*/ 5034514 h 8315487"/>
              <a:gd name="connsiteX1" fmla="*/ 2588848 w 6034712"/>
              <a:gd name="connsiteY1" fmla="*/ 8312429 h 8315487"/>
              <a:gd name="connsiteX2" fmla="*/ 98682 w 6034712"/>
              <a:gd name="connsiteY2" fmla="*/ 4446323 h 8315487"/>
              <a:gd name="connsiteX3" fmla="*/ 1283598 w 6034712"/>
              <a:gd name="connsiteY3" fmla="*/ 0 h 8315487"/>
              <a:gd name="connsiteX4" fmla="*/ 6034712 w 6034712"/>
              <a:gd name="connsiteY4" fmla="*/ 5034514 h 8315487"/>
              <a:gd name="connsiteX0" fmla="*/ 6034712 w 6034712"/>
              <a:gd name="connsiteY0" fmla="*/ 5034514 h 8412448"/>
              <a:gd name="connsiteX1" fmla="*/ 2588848 w 6034712"/>
              <a:gd name="connsiteY1" fmla="*/ 8312429 h 8412448"/>
              <a:gd name="connsiteX2" fmla="*/ 98682 w 6034712"/>
              <a:gd name="connsiteY2" fmla="*/ 4446323 h 8412448"/>
              <a:gd name="connsiteX3" fmla="*/ 1283598 w 6034712"/>
              <a:gd name="connsiteY3" fmla="*/ 0 h 8412448"/>
              <a:gd name="connsiteX4" fmla="*/ 6034712 w 6034712"/>
              <a:gd name="connsiteY4" fmla="*/ 5034514 h 8412448"/>
              <a:gd name="connsiteX0" fmla="*/ 6034712 w 6034712"/>
              <a:gd name="connsiteY0" fmla="*/ 5034514 h 8315245"/>
              <a:gd name="connsiteX1" fmla="*/ 2588848 w 6034712"/>
              <a:gd name="connsiteY1" fmla="*/ 8312429 h 8315245"/>
              <a:gd name="connsiteX2" fmla="*/ 98682 w 6034712"/>
              <a:gd name="connsiteY2" fmla="*/ 4446323 h 8315245"/>
              <a:gd name="connsiteX3" fmla="*/ 1283598 w 6034712"/>
              <a:gd name="connsiteY3" fmla="*/ 0 h 8315245"/>
              <a:gd name="connsiteX4" fmla="*/ 6034712 w 6034712"/>
              <a:gd name="connsiteY4" fmla="*/ 5034514 h 8315245"/>
              <a:gd name="connsiteX0" fmla="*/ 6034712 w 6034712"/>
              <a:gd name="connsiteY0" fmla="*/ 5034514 h 8485251"/>
              <a:gd name="connsiteX1" fmla="*/ 2408505 w 6034712"/>
              <a:gd name="connsiteY1" fmla="*/ 8482626 h 8485251"/>
              <a:gd name="connsiteX2" fmla="*/ 98682 w 6034712"/>
              <a:gd name="connsiteY2" fmla="*/ 4446323 h 8485251"/>
              <a:gd name="connsiteX3" fmla="*/ 1283598 w 6034712"/>
              <a:gd name="connsiteY3" fmla="*/ 0 h 8485251"/>
              <a:gd name="connsiteX4" fmla="*/ 6034712 w 6034712"/>
              <a:gd name="connsiteY4" fmla="*/ 5034514 h 8485251"/>
              <a:gd name="connsiteX0" fmla="*/ 6034712 w 6034712"/>
              <a:gd name="connsiteY0" fmla="*/ 5034514 h 8496510"/>
              <a:gd name="connsiteX1" fmla="*/ 2419142 w 6034712"/>
              <a:gd name="connsiteY1" fmla="*/ 8493897 h 8496510"/>
              <a:gd name="connsiteX2" fmla="*/ 98682 w 6034712"/>
              <a:gd name="connsiteY2" fmla="*/ 4446323 h 8496510"/>
              <a:gd name="connsiteX3" fmla="*/ 1283598 w 6034712"/>
              <a:gd name="connsiteY3" fmla="*/ 0 h 8496510"/>
              <a:gd name="connsiteX4" fmla="*/ 6034712 w 6034712"/>
              <a:gd name="connsiteY4" fmla="*/ 5034514 h 8496510"/>
              <a:gd name="connsiteX0" fmla="*/ 6034712 w 6034712"/>
              <a:gd name="connsiteY0" fmla="*/ 5034514 h 8506081"/>
              <a:gd name="connsiteX1" fmla="*/ 2419142 w 6034712"/>
              <a:gd name="connsiteY1" fmla="*/ 8493897 h 8506081"/>
              <a:gd name="connsiteX2" fmla="*/ 98682 w 6034712"/>
              <a:gd name="connsiteY2" fmla="*/ 4446323 h 8506081"/>
              <a:gd name="connsiteX3" fmla="*/ 1283598 w 6034712"/>
              <a:gd name="connsiteY3" fmla="*/ 0 h 8506081"/>
              <a:gd name="connsiteX4" fmla="*/ 6034712 w 6034712"/>
              <a:gd name="connsiteY4" fmla="*/ 5034514 h 8506081"/>
              <a:gd name="connsiteX0" fmla="*/ 6034712 w 6034712"/>
              <a:gd name="connsiteY0" fmla="*/ 5034514 h 8497077"/>
              <a:gd name="connsiteX1" fmla="*/ 2419142 w 6034712"/>
              <a:gd name="connsiteY1" fmla="*/ 8493897 h 8497077"/>
              <a:gd name="connsiteX2" fmla="*/ 98682 w 6034712"/>
              <a:gd name="connsiteY2" fmla="*/ 4446323 h 8497077"/>
              <a:gd name="connsiteX3" fmla="*/ 1283598 w 6034712"/>
              <a:gd name="connsiteY3" fmla="*/ 0 h 8497077"/>
              <a:gd name="connsiteX4" fmla="*/ 6034712 w 6034712"/>
              <a:gd name="connsiteY4" fmla="*/ 5034514 h 8497077"/>
              <a:gd name="connsiteX0" fmla="*/ 6034712 w 6034712"/>
              <a:gd name="connsiteY0" fmla="*/ 5034514 h 8498046"/>
              <a:gd name="connsiteX1" fmla="*/ 2419142 w 6034712"/>
              <a:gd name="connsiteY1" fmla="*/ 8493897 h 8498046"/>
              <a:gd name="connsiteX2" fmla="*/ 98682 w 6034712"/>
              <a:gd name="connsiteY2" fmla="*/ 4446323 h 8498046"/>
              <a:gd name="connsiteX3" fmla="*/ 1283598 w 6034712"/>
              <a:gd name="connsiteY3" fmla="*/ 0 h 8498046"/>
              <a:gd name="connsiteX4" fmla="*/ 6034712 w 6034712"/>
              <a:gd name="connsiteY4" fmla="*/ 5034514 h 8498046"/>
              <a:gd name="connsiteX0" fmla="*/ 6034712 w 6034712"/>
              <a:gd name="connsiteY0" fmla="*/ 5034514 h 8497890"/>
              <a:gd name="connsiteX1" fmla="*/ 2419142 w 6034712"/>
              <a:gd name="connsiteY1" fmla="*/ 8493897 h 8497890"/>
              <a:gd name="connsiteX2" fmla="*/ 98682 w 6034712"/>
              <a:gd name="connsiteY2" fmla="*/ 4446323 h 8497890"/>
              <a:gd name="connsiteX3" fmla="*/ 1283598 w 6034712"/>
              <a:gd name="connsiteY3" fmla="*/ 0 h 8497890"/>
              <a:gd name="connsiteX4" fmla="*/ 6034712 w 6034712"/>
              <a:gd name="connsiteY4" fmla="*/ 5034514 h 8497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34712" h="8497890">
                <a:moveTo>
                  <a:pt x="6034712" y="5034514"/>
                </a:moveTo>
                <a:cubicBezTo>
                  <a:pt x="4886091" y="6127152"/>
                  <a:pt x="3179190" y="7830372"/>
                  <a:pt x="2419142" y="8493897"/>
                </a:cubicBezTo>
                <a:cubicBezTo>
                  <a:pt x="2300752" y="8597252"/>
                  <a:pt x="604628" y="6679675"/>
                  <a:pt x="98682" y="4446323"/>
                </a:cubicBezTo>
                <a:cubicBezTo>
                  <a:pt x="-215258" y="2839114"/>
                  <a:pt x="230554" y="1166229"/>
                  <a:pt x="1283598" y="0"/>
                </a:cubicBezTo>
                <a:lnTo>
                  <a:pt x="6034712" y="5034514"/>
                </a:lnTo>
                <a:close/>
              </a:path>
            </a:pathLst>
          </a:custGeom>
          <a:gradFill>
            <a:gsLst>
              <a:gs pos="0">
                <a:srgbClr val="009933"/>
              </a:gs>
              <a:gs pos="100000">
                <a:srgbClr val="1E428B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Gráfico 2">
            <a:extLst>
              <a:ext uri="{FF2B5EF4-FFF2-40B4-BE49-F238E27FC236}">
                <a16:creationId xmlns:a16="http://schemas.microsoft.com/office/drawing/2014/main" id="{2D86722E-3657-6C5D-A194-251C199CF5F0}"/>
              </a:ext>
            </a:extLst>
          </p:cNvPr>
          <p:cNvSpPr/>
          <p:nvPr userDrawn="1"/>
        </p:nvSpPr>
        <p:spPr>
          <a:xfrm rot="332622">
            <a:off x="-46495" y="-439492"/>
            <a:ext cx="5160936" cy="7289743"/>
          </a:xfrm>
          <a:custGeom>
            <a:avLst/>
            <a:gdLst>
              <a:gd name="connsiteX0" fmla="*/ 0 w 4564743"/>
              <a:gd name="connsiteY0" fmla="*/ 6892830 h 6892830"/>
              <a:gd name="connsiteX1" fmla="*/ 4564744 w 4564743"/>
              <a:gd name="connsiteY1" fmla="*/ 1351151 h 6892830"/>
              <a:gd name="connsiteX2" fmla="*/ 4401977 w 4564743"/>
              <a:gd name="connsiteY2" fmla="*/ 0 h 6892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64743" h="6892830">
                <a:moveTo>
                  <a:pt x="0" y="6892830"/>
                </a:moveTo>
                <a:cubicBezTo>
                  <a:pt x="2600893" y="6388821"/>
                  <a:pt x="4564744" y="4099369"/>
                  <a:pt x="4564744" y="1351151"/>
                </a:cubicBezTo>
                <a:cubicBezTo>
                  <a:pt x="4564744" y="885439"/>
                  <a:pt x="4508308" y="432943"/>
                  <a:pt x="4401977" y="0"/>
                </a:cubicBezTo>
              </a:path>
            </a:pathLst>
          </a:custGeom>
          <a:noFill/>
          <a:ln w="26934" cap="flat">
            <a:solidFill>
              <a:srgbClr val="D2870B"/>
            </a:solidFill>
            <a:prstDash val="solid"/>
            <a:miter/>
          </a:ln>
        </p:spPr>
        <p:txBody>
          <a:bodyPr rtlCol="0" anchor="ctr"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407656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3">
            <a:extLst>
              <a:ext uri="{FF2B5EF4-FFF2-40B4-BE49-F238E27FC236}">
                <a16:creationId xmlns:a16="http://schemas.microsoft.com/office/drawing/2014/main" id="{6BA52EB2-3D5A-3EA3-BD6A-476B57A72348}"/>
              </a:ext>
            </a:extLst>
          </p:cNvPr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gradFill>
            <a:gsLst>
              <a:gs pos="42000">
                <a:srgbClr val="185087"/>
              </a:gs>
              <a:gs pos="0">
                <a:schemeClr val="accent1"/>
              </a:gs>
              <a:gs pos="100000">
                <a:srgbClr val="008A75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Gráfico 16">
            <a:extLst>
              <a:ext uri="{FF2B5EF4-FFF2-40B4-BE49-F238E27FC236}">
                <a16:creationId xmlns:a16="http://schemas.microsoft.com/office/drawing/2014/main" id="{493C67B4-F165-4598-1B52-365BFB0942F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19461" y="4570725"/>
            <a:ext cx="5772538" cy="2374359"/>
          </a:xfrm>
          <a:prstGeom prst="rect">
            <a:avLst/>
          </a:prstGeom>
        </p:spPr>
      </p:pic>
      <p:pic>
        <p:nvPicPr>
          <p:cNvPr id="11" name="Imagem 5">
            <a:extLst>
              <a:ext uri="{FF2B5EF4-FFF2-40B4-BE49-F238E27FC236}">
                <a16:creationId xmlns:a16="http://schemas.microsoft.com/office/drawing/2014/main" id="{A49D7E52-491A-9AD7-D345-A99016FAFA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357" b="-2"/>
          <a:stretch/>
        </p:blipFill>
        <p:spPr>
          <a:xfrm>
            <a:off x="-9524" y="0"/>
            <a:ext cx="4834795" cy="6858000"/>
          </a:xfrm>
          <a:prstGeom prst="rect">
            <a:avLst/>
          </a:prstGeom>
        </p:spPr>
      </p:pic>
      <p:pic>
        <p:nvPicPr>
          <p:cNvPr id="12" name="Imagem 12">
            <a:extLst>
              <a:ext uri="{FF2B5EF4-FFF2-40B4-BE49-F238E27FC236}">
                <a16:creationId xmlns:a16="http://schemas.microsoft.com/office/drawing/2014/main" id="{164F0AD1-888B-C437-3F92-9C930ACC8074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15447" y="590681"/>
            <a:ext cx="1628350" cy="336147"/>
          </a:xfrm>
          <a:prstGeom prst="rect">
            <a:avLst/>
          </a:prstGeom>
        </p:spPr>
      </p:pic>
      <p:pic>
        <p:nvPicPr>
          <p:cNvPr id="14" name="Gráfico 4">
            <a:extLst>
              <a:ext uri="{FF2B5EF4-FFF2-40B4-BE49-F238E27FC236}">
                <a16:creationId xmlns:a16="http://schemas.microsoft.com/office/drawing/2014/main" id="{1231B30B-872A-49F6-E932-4C47A9820E4C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-1" y="-33145"/>
            <a:ext cx="4401519" cy="6644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57948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FBDA687F-5F96-E87C-BF0C-14CDDE915EF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  <p:sp>
        <p:nvSpPr>
          <p:cNvPr id="5" name="Chord 4">
            <a:extLst>
              <a:ext uri="{FF2B5EF4-FFF2-40B4-BE49-F238E27FC236}">
                <a16:creationId xmlns:a16="http://schemas.microsoft.com/office/drawing/2014/main" id="{BD7C8101-3507-3EC0-6A0A-8FAF588EDAC6}"/>
              </a:ext>
            </a:extLst>
          </p:cNvPr>
          <p:cNvSpPr/>
          <p:nvPr userDrawn="1"/>
        </p:nvSpPr>
        <p:spPr>
          <a:xfrm rot="13400526">
            <a:off x="-1405533" y="-1617675"/>
            <a:ext cx="6034712" cy="8497890"/>
          </a:xfrm>
          <a:custGeom>
            <a:avLst/>
            <a:gdLst>
              <a:gd name="connsiteX0" fmla="*/ 7685954 w 8834375"/>
              <a:gd name="connsiteY0" fmla="*/ 8128700 h 9719866"/>
              <a:gd name="connsiteX1" fmla="*/ 3100279 w 8834375"/>
              <a:gd name="connsiteY1" fmla="*/ 9498858 h 9719866"/>
              <a:gd name="connsiteX2" fmla="*/ 98605 w 8834375"/>
              <a:gd name="connsiteY2" fmla="*/ 5881073 h 9719866"/>
              <a:gd name="connsiteX3" fmla="*/ 1283521 w 8834375"/>
              <a:gd name="connsiteY3" fmla="*/ 1434750 h 9719866"/>
              <a:gd name="connsiteX4" fmla="*/ 7685954 w 8834375"/>
              <a:gd name="connsiteY4" fmla="*/ 8128700 h 9719866"/>
              <a:gd name="connsiteX0" fmla="*/ 7686031 w 7686031"/>
              <a:gd name="connsiteY0" fmla="*/ 6693950 h 8285287"/>
              <a:gd name="connsiteX1" fmla="*/ 3100357 w 7686031"/>
              <a:gd name="connsiteY1" fmla="*/ 8064108 h 8285287"/>
              <a:gd name="connsiteX2" fmla="*/ 98682 w 7686031"/>
              <a:gd name="connsiteY2" fmla="*/ 4446323 h 8285287"/>
              <a:gd name="connsiteX3" fmla="*/ 1283598 w 7686031"/>
              <a:gd name="connsiteY3" fmla="*/ 0 h 8285287"/>
              <a:gd name="connsiteX4" fmla="*/ 7686031 w 7686031"/>
              <a:gd name="connsiteY4" fmla="*/ 6693950 h 8285287"/>
              <a:gd name="connsiteX0" fmla="*/ 7686031 w 7686031"/>
              <a:gd name="connsiteY0" fmla="*/ 6693950 h 8304000"/>
              <a:gd name="connsiteX1" fmla="*/ 3121632 w 7686031"/>
              <a:gd name="connsiteY1" fmla="*/ 8086651 h 8304000"/>
              <a:gd name="connsiteX2" fmla="*/ 98682 w 7686031"/>
              <a:gd name="connsiteY2" fmla="*/ 4446323 h 8304000"/>
              <a:gd name="connsiteX3" fmla="*/ 1283598 w 7686031"/>
              <a:gd name="connsiteY3" fmla="*/ 0 h 8304000"/>
              <a:gd name="connsiteX4" fmla="*/ 7686031 w 7686031"/>
              <a:gd name="connsiteY4" fmla="*/ 6693950 h 8304000"/>
              <a:gd name="connsiteX0" fmla="*/ 6080432 w 6080432"/>
              <a:gd name="connsiteY0" fmla="*/ 4970056 h 8089700"/>
              <a:gd name="connsiteX1" fmla="*/ 3121632 w 6080432"/>
              <a:gd name="connsiteY1" fmla="*/ 8086651 h 8089700"/>
              <a:gd name="connsiteX2" fmla="*/ 98682 w 6080432"/>
              <a:gd name="connsiteY2" fmla="*/ 4446323 h 8089700"/>
              <a:gd name="connsiteX3" fmla="*/ 1283598 w 6080432"/>
              <a:gd name="connsiteY3" fmla="*/ 0 h 8089700"/>
              <a:gd name="connsiteX4" fmla="*/ 6080432 w 6080432"/>
              <a:gd name="connsiteY4" fmla="*/ 4970056 h 8089700"/>
              <a:gd name="connsiteX0" fmla="*/ 6080432 w 6080432"/>
              <a:gd name="connsiteY0" fmla="*/ 4970056 h 8089573"/>
              <a:gd name="connsiteX1" fmla="*/ 3121632 w 6080432"/>
              <a:gd name="connsiteY1" fmla="*/ 8086651 h 8089573"/>
              <a:gd name="connsiteX2" fmla="*/ 98682 w 6080432"/>
              <a:gd name="connsiteY2" fmla="*/ 4446323 h 8089573"/>
              <a:gd name="connsiteX3" fmla="*/ 1283598 w 6080432"/>
              <a:gd name="connsiteY3" fmla="*/ 0 h 8089573"/>
              <a:gd name="connsiteX4" fmla="*/ 6080432 w 6080432"/>
              <a:gd name="connsiteY4" fmla="*/ 4970056 h 8089573"/>
              <a:gd name="connsiteX0" fmla="*/ 6080432 w 6080432"/>
              <a:gd name="connsiteY0" fmla="*/ 4970056 h 7985124"/>
              <a:gd name="connsiteX1" fmla="*/ 2916353 w 6080432"/>
              <a:gd name="connsiteY1" fmla="*/ 7982038 h 7985124"/>
              <a:gd name="connsiteX2" fmla="*/ 98682 w 6080432"/>
              <a:gd name="connsiteY2" fmla="*/ 4446323 h 7985124"/>
              <a:gd name="connsiteX3" fmla="*/ 1283598 w 6080432"/>
              <a:gd name="connsiteY3" fmla="*/ 0 h 7985124"/>
              <a:gd name="connsiteX4" fmla="*/ 6080432 w 6080432"/>
              <a:gd name="connsiteY4" fmla="*/ 4970056 h 7985124"/>
              <a:gd name="connsiteX0" fmla="*/ 6080432 w 6080432"/>
              <a:gd name="connsiteY0" fmla="*/ 4970056 h 8100133"/>
              <a:gd name="connsiteX1" fmla="*/ 2916353 w 6080432"/>
              <a:gd name="connsiteY1" fmla="*/ 7982038 h 8100133"/>
              <a:gd name="connsiteX2" fmla="*/ 98682 w 6080432"/>
              <a:gd name="connsiteY2" fmla="*/ 4446323 h 8100133"/>
              <a:gd name="connsiteX3" fmla="*/ 1283598 w 6080432"/>
              <a:gd name="connsiteY3" fmla="*/ 0 h 8100133"/>
              <a:gd name="connsiteX4" fmla="*/ 6080432 w 6080432"/>
              <a:gd name="connsiteY4" fmla="*/ 4970056 h 8100133"/>
              <a:gd name="connsiteX0" fmla="*/ 6080432 w 6080432"/>
              <a:gd name="connsiteY0" fmla="*/ 4970056 h 7992491"/>
              <a:gd name="connsiteX1" fmla="*/ 2916353 w 6080432"/>
              <a:gd name="connsiteY1" fmla="*/ 7982038 h 7992491"/>
              <a:gd name="connsiteX2" fmla="*/ 98682 w 6080432"/>
              <a:gd name="connsiteY2" fmla="*/ 4446323 h 7992491"/>
              <a:gd name="connsiteX3" fmla="*/ 1283598 w 6080432"/>
              <a:gd name="connsiteY3" fmla="*/ 0 h 7992491"/>
              <a:gd name="connsiteX4" fmla="*/ 6080432 w 6080432"/>
              <a:gd name="connsiteY4" fmla="*/ 4970056 h 7992491"/>
              <a:gd name="connsiteX0" fmla="*/ 6080432 w 6080432"/>
              <a:gd name="connsiteY0" fmla="*/ 4970056 h 8321493"/>
              <a:gd name="connsiteX1" fmla="*/ 2588848 w 6080432"/>
              <a:gd name="connsiteY1" fmla="*/ 8312429 h 8321493"/>
              <a:gd name="connsiteX2" fmla="*/ 98682 w 6080432"/>
              <a:gd name="connsiteY2" fmla="*/ 4446323 h 8321493"/>
              <a:gd name="connsiteX3" fmla="*/ 1283598 w 6080432"/>
              <a:gd name="connsiteY3" fmla="*/ 0 h 8321493"/>
              <a:gd name="connsiteX4" fmla="*/ 6080432 w 6080432"/>
              <a:gd name="connsiteY4" fmla="*/ 4970056 h 8321493"/>
              <a:gd name="connsiteX0" fmla="*/ 6080432 w 6080432"/>
              <a:gd name="connsiteY0" fmla="*/ 4970056 h 8413922"/>
              <a:gd name="connsiteX1" fmla="*/ 2588848 w 6080432"/>
              <a:gd name="connsiteY1" fmla="*/ 8312429 h 8413922"/>
              <a:gd name="connsiteX2" fmla="*/ 98682 w 6080432"/>
              <a:gd name="connsiteY2" fmla="*/ 4446323 h 8413922"/>
              <a:gd name="connsiteX3" fmla="*/ 1283598 w 6080432"/>
              <a:gd name="connsiteY3" fmla="*/ 0 h 8413922"/>
              <a:gd name="connsiteX4" fmla="*/ 6080432 w 6080432"/>
              <a:gd name="connsiteY4" fmla="*/ 4970056 h 8413922"/>
              <a:gd name="connsiteX0" fmla="*/ 6080432 w 6080432"/>
              <a:gd name="connsiteY0" fmla="*/ 4970056 h 8313845"/>
              <a:gd name="connsiteX1" fmla="*/ 2588848 w 6080432"/>
              <a:gd name="connsiteY1" fmla="*/ 8312429 h 8313845"/>
              <a:gd name="connsiteX2" fmla="*/ 98682 w 6080432"/>
              <a:gd name="connsiteY2" fmla="*/ 4446323 h 8313845"/>
              <a:gd name="connsiteX3" fmla="*/ 1283598 w 6080432"/>
              <a:gd name="connsiteY3" fmla="*/ 0 h 8313845"/>
              <a:gd name="connsiteX4" fmla="*/ 6080432 w 6080432"/>
              <a:gd name="connsiteY4" fmla="*/ 4970056 h 8313845"/>
              <a:gd name="connsiteX0" fmla="*/ 6080432 w 6080432"/>
              <a:gd name="connsiteY0" fmla="*/ 4970056 h 8314025"/>
              <a:gd name="connsiteX1" fmla="*/ 2588848 w 6080432"/>
              <a:gd name="connsiteY1" fmla="*/ 8312429 h 8314025"/>
              <a:gd name="connsiteX2" fmla="*/ 98682 w 6080432"/>
              <a:gd name="connsiteY2" fmla="*/ 4446323 h 8314025"/>
              <a:gd name="connsiteX3" fmla="*/ 1283598 w 6080432"/>
              <a:gd name="connsiteY3" fmla="*/ 0 h 8314025"/>
              <a:gd name="connsiteX4" fmla="*/ 6080432 w 6080432"/>
              <a:gd name="connsiteY4" fmla="*/ 4970056 h 8314025"/>
              <a:gd name="connsiteX0" fmla="*/ 6037882 w 6037882"/>
              <a:gd name="connsiteY0" fmla="*/ 4924970 h 8314419"/>
              <a:gd name="connsiteX1" fmla="*/ 2588848 w 6037882"/>
              <a:gd name="connsiteY1" fmla="*/ 8312429 h 8314419"/>
              <a:gd name="connsiteX2" fmla="*/ 98682 w 6037882"/>
              <a:gd name="connsiteY2" fmla="*/ 4446323 h 8314419"/>
              <a:gd name="connsiteX3" fmla="*/ 1283598 w 6037882"/>
              <a:gd name="connsiteY3" fmla="*/ 0 h 8314419"/>
              <a:gd name="connsiteX4" fmla="*/ 6037882 w 6037882"/>
              <a:gd name="connsiteY4" fmla="*/ 4924970 h 8314419"/>
              <a:gd name="connsiteX0" fmla="*/ 6037882 w 6037882"/>
              <a:gd name="connsiteY0" fmla="*/ 4924970 h 8420407"/>
              <a:gd name="connsiteX1" fmla="*/ 2588848 w 6037882"/>
              <a:gd name="connsiteY1" fmla="*/ 8312429 h 8420407"/>
              <a:gd name="connsiteX2" fmla="*/ 98682 w 6037882"/>
              <a:gd name="connsiteY2" fmla="*/ 4446323 h 8420407"/>
              <a:gd name="connsiteX3" fmla="*/ 1283598 w 6037882"/>
              <a:gd name="connsiteY3" fmla="*/ 0 h 8420407"/>
              <a:gd name="connsiteX4" fmla="*/ 6037882 w 6037882"/>
              <a:gd name="connsiteY4" fmla="*/ 4924970 h 8420407"/>
              <a:gd name="connsiteX0" fmla="*/ 6034712 w 6034712"/>
              <a:gd name="connsiteY0" fmla="*/ 5034514 h 8315487"/>
              <a:gd name="connsiteX1" fmla="*/ 2588848 w 6034712"/>
              <a:gd name="connsiteY1" fmla="*/ 8312429 h 8315487"/>
              <a:gd name="connsiteX2" fmla="*/ 98682 w 6034712"/>
              <a:gd name="connsiteY2" fmla="*/ 4446323 h 8315487"/>
              <a:gd name="connsiteX3" fmla="*/ 1283598 w 6034712"/>
              <a:gd name="connsiteY3" fmla="*/ 0 h 8315487"/>
              <a:gd name="connsiteX4" fmla="*/ 6034712 w 6034712"/>
              <a:gd name="connsiteY4" fmla="*/ 5034514 h 8315487"/>
              <a:gd name="connsiteX0" fmla="*/ 6034712 w 6034712"/>
              <a:gd name="connsiteY0" fmla="*/ 5034514 h 8412448"/>
              <a:gd name="connsiteX1" fmla="*/ 2588848 w 6034712"/>
              <a:gd name="connsiteY1" fmla="*/ 8312429 h 8412448"/>
              <a:gd name="connsiteX2" fmla="*/ 98682 w 6034712"/>
              <a:gd name="connsiteY2" fmla="*/ 4446323 h 8412448"/>
              <a:gd name="connsiteX3" fmla="*/ 1283598 w 6034712"/>
              <a:gd name="connsiteY3" fmla="*/ 0 h 8412448"/>
              <a:gd name="connsiteX4" fmla="*/ 6034712 w 6034712"/>
              <a:gd name="connsiteY4" fmla="*/ 5034514 h 8412448"/>
              <a:gd name="connsiteX0" fmla="*/ 6034712 w 6034712"/>
              <a:gd name="connsiteY0" fmla="*/ 5034514 h 8315245"/>
              <a:gd name="connsiteX1" fmla="*/ 2588848 w 6034712"/>
              <a:gd name="connsiteY1" fmla="*/ 8312429 h 8315245"/>
              <a:gd name="connsiteX2" fmla="*/ 98682 w 6034712"/>
              <a:gd name="connsiteY2" fmla="*/ 4446323 h 8315245"/>
              <a:gd name="connsiteX3" fmla="*/ 1283598 w 6034712"/>
              <a:gd name="connsiteY3" fmla="*/ 0 h 8315245"/>
              <a:gd name="connsiteX4" fmla="*/ 6034712 w 6034712"/>
              <a:gd name="connsiteY4" fmla="*/ 5034514 h 8315245"/>
              <a:gd name="connsiteX0" fmla="*/ 6034712 w 6034712"/>
              <a:gd name="connsiteY0" fmla="*/ 5034514 h 8485251"/>
              <a:gd name="connsiteX1" fmla="*/ 2408505 w 6034712"/>
              <a:gd name="connsiteY1" fmla="*/ 8482626 h 8485251"/>
              <a:gd name="connsiteX2" fmla="*/ 98682 w 6034712"/>
              <a:gd name="connsiteY2" fmla="*/ 4446323 h 8485251"/>
              <a:gd name="connsiteX3" fmla="*/ 1283598 w 6034712"/>
              <a:gd name="connsiteY3" fmla="*/ 0 h 8485251"/>
              <a:gd name="connsiteX4" fmla="*/ 6034712 w 6034712"/>
              <a:gd name="connsiteY4" fmla="*/ 5034514 h 8485251"/>
              <a:gd name="connsiteX0" fmla="*/ 6034712 w 6034712"/>
              <a:gd name="connsiteY0" fmla="*/ 5034514 h 8496510"/>
              <a:gd name="connsiteX1" fmla="*/ 2419142 w 6034712"/>
              <a:gd name="connsiteY1" fmla="*/ 8493897 h 8496510"/>
              <a:gd name="connsiteX2" fmla="*/ 98682 w 6034712"/>
              <a:gd name="connsiteY2" fmla="*/ 4446323 h 8496510"/>
              <a:gd name="connsiteX3" fmla="*/ 1283598 w 6034712"/>
              <a:gd name="connsiteY3" fmla="*/ 0 h 8496510"/>
              <a:gd name="connsiteX4" fmla="*/ 6034712 w 6034712"/>
              <a:gd name="connsiteY4" fmla="*/ 5034514 h 8496510"/>
              <a:gd name="connsiteX0" fmla="*/ 6034712 w 6034712"/>
              <a:gd name="connsiteY0" fmla="*/ 5034514 h 8506081"/>
              <a:gd name="connsiteX1" fmla="*/ 2419142 w 6034712"/>
              <a:gd name="connsiteY1" fmla="*/ 8493897 h 8506081"/>
              <a:gd name="connsiteX2" fmla="*/ 98682 w 6034712"/>
              <a:gd name="connsiteY2" fmla="*/ 4446323 h 8506081"/>
              <a:gd name="connsiteX3" fmla="*/ 1283598 w 6034712"/>
              <a:gd name="connsiteY3" fmla="*/ 0 h 8506081"/>
              <a:gd name="connsiteX4" fmla="*/ 6034712 w 6034712"/>
              <a:gd name="connsiteY4" fmla="*/ 5034514 h 8506081"/>
              <a:gd name="connsiteX0" fmla="*/ 6034712 w 6034712"/>
              <a:gd name="connsiteY0" fmla="*/ 5034514 h 8497077"/>
              <a:gd name="connsiteX1" fmla="*/ 2419142 w 6034712"/>
              <a:gd name="connsiteY1" fmla="*/ 8493897 h 8497077"/>
              <a:gd name="connsiteX2" fmla="*/ 98682 w 6034712"/>
              <a:gd name="connsiteY2" fmla="*/ 4446323 h 8497077"/>
              <a:gd name="connsiteX3" fmla="*/ 1283598 w 6034712"/>
              <a:gd name="connsiteY3" fmla="*/ 0 h 8497077"/>
              <a:gd name="connsiteX4" fmla="*/ 6034712 w 6034712"/>
              <a:gd name="connsiteY4" fmla="*/ 5034514 h 8497077"/>
              <a:gd name="connsiteX0" fmla="*/ 6034712 w 6034712"/>
              <a:gd name="connsiteY0" fmla="*/ 5034514 h 8498046"/>
              <a:gd name="connsiteX1" fmla="*/ 2419142 w 6034712"/>
              <a:gd name="connsiteY1" fmla="*/ 8493897 h 8498046"/>
              <a:gd name="connsiteX2" fmla="*/ 98682 w 6034712"/>
              <a:gd name="connsiteY2" fmla="*/ 4446323 h 8498046"/>
              <a:gd name="connsiteX3" fmla="*/ 1283598 w 6034712"/>
              <a:gd name="connsiteY3" fmla="*/ 0 h 8498046"/>
              <a:gd name="connsiteX4" fmla="*/ 6034712 w 6034712"/>
              <a:gd name="connsiteY4" fmla="*/ 5034514 h 8498046"/>
              <a:gd name="connsiteX0" fmla="*/ 6034712 w 6034712"/>
              <a:gd name="connsiteY0" fmla="*/ 5034514 h 8497890"/>
              <a:gd name="connsiteX1" fmla="*/ 2419142 w 6034712"/>
              <a:gd name="connsiteY1" fmla="*/ 8493897 h 8497890"/>
              <a:gd name="connsiteX2" fmla="*/ 98682 w 6034712"/>
              <a:gd name="connsiteY2" fmla="*/ 4446323 h 8497890"/>
              <a:gd name="connsiteX3" fmla="*/ 1283598 w 6034712"/>
              <a:gd name="connsiteY3" fmla="*/ 0 h 8497890"/>
              <a:gd name="connsiteX4" fmla="*/ 6034712 w 6034712"/>
              <a:gd name="connsiteY4" fmla="*/ 5034514 h 8497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34712" h="8497890">
                <a:moveTo>
                  <a:pt x="6034712" y="5034514"/>
                </a:moveTo>
                <a:cubicBezTo>
                  <a:pt x="4886091" y="6127152"/>
                  <a:pt x="3179190" y="7830372"/>
                  <a:pt x="2419142" y="8493897"/>
                </a:cubicBezTo>
                <a:cubicBezTo>
                  <a:pt x="2300752" y="8597252"/>
                  <a:pt x="604628" y="6679675"/>
                  <a:pt x="98682" y="4446323"/>
                </a:cubicBezTo>
                <a:cubicBezTo>
                  <a:pt x="-215258" y="2839114"/>
                  <a:pt x="230554" y="1166229"/>
                  <a:pt x="1283598" y="0"/>
                </a:cubicBezTo>
                <a:lnTo>
                  <a:pt x="6034712" y="5034514"/>
                </a:lnTo>
                <a:close/>
              </a:path>
            </a:pathLst>
          </a:custGeom>
          <a:gradFill>
            <a:gsLst>
              <a:gs pos="0">
                <a:srgbClr val="009933"/>
              </a:gs>
              <a:gs pos="100000">
                <a:srgbClr val="1E428B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Gráfico 2">
            <a:extLst>
              <a:ext uri="{FF2B5EF4-FFF2-40B4-BE49-F238E27FC236}">
                <a16:creationId xmlns:a16="http://schemas.microsoft.com/office/drawing/2014/main" id="{2D86722E-3657-6C5D-A194-251C199CF5F0}"/>
              </a:ext>
            </a:extLst>
          </p:cNvPr>
          <p:cNvSpPr/>
          <p:nvPr userDrawn="1"/>
        </p:nvSpPr>
        <p:spPr>
          <a:xfrm rot="332622">
            <a:off x="-46495" y="-439492"/>
            <a:ext cx="5160936" cy="7289743"/>
          </a:xfrm>
          <a:custGeom>
            <a:avLst/>
            <a:gdLst>
              <a:gd name="connsiteX0" fmla="*/ 0 w 4564743"/>
              <a:gd name="connsiteY0" fmla="*/ 6892830 h 6892830"/>
              <a:gd name="connsiteX1" fmla="*/ 4564744 w 4564743"/>
              <a:gd name="connsiteY1" fmla="*/ 1351151 h 6892830"/>
              <a:gd name="connsiteX2" fmla="*/ 4401977 w 4564743"/>
              <a:gd name="connsiteY2" fmla="*/ 0 h 6892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64743" h="6892830">
                <a:moveTo>
                  <a:pt x="0" y="6892830"/>
                </a:moveTo>
                <a:cubicBezTo>
                  <a:pt x="2600893" y="6388821"/>
                  <a:pt x="4564744" y="4099369"/>
                  <a:pt x="4564744" y="1351151"/>
                </a:cubicBezTo>
                <a:cubicBezTo>
                  <a:pt x="4564744" y="885439"/>
                  <a:pt x="4508308" y="432943"/>
                  <a:pt x="4401977" y="0"/>
                </a:cubicBezTo>
              </a:path>
            </a:pathLst>
          </a:custGeom>
          <a:noFill/>
          <a:ln w="26934" cap="flat">
            <a:solidFill>
              <a:srgbClr val="65B32E"/>
            </a:solidFill>
            <a:prstDash val="solid"/>
            <a:miter/>
          </a:ln>
        </p:spPr>
        <p:txBody>
          <a:bodyPr rtlCol="0" anchor="ctr"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9347660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8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FBDA687F-5F96-E87C-BF0C-14CDDE915EF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  <p:sp>
        <p:nvSpPr>
          <p:cNvPr id="5" name="Chord 4">
            <a:extLst>
              <a:ext uri="{FF2B5EF4-FFF2-40B4-BE49-F238E27FC236}">
                <a16:creationId xmlns:a16="http://schemas.microsoft.com/office/drawing/2014/main" id="{BD7C8101-3507-3EC0-6A0A-8FAF588EDAC6}"/>
              </a:ext>
            </a:extLst>
          </p:cNvPr>
          <p:cNvSpPr/>
          <p:nvPr userDrawn="1"/>
        </p:nvSpPr>
        <p:spPr>
          <a:xfrm rot="13400526">
            <a:off x="-1405533" y="-1617675"/>
            <a:ext cx="6034712" cy="8497890"/>
          </a:xfrm>
          <a:custGeom>
            <a:avLst/>
            <a:gdLst>
              <a:gd name="connsiteX0" fmla="*/ 7685954 w 8834375"/>
              <a:gd name="connsiteY0" fmla="*/ 8128700 h 9719866"/>
              <a:gd name="connsiteX1" fmla="*/ 3100279 w 8834375"/>
              <a:gd name="connsiteY1" fmla="*/ 9498858 h 9719866"/>
              <a:gd name="connsiteX2" fmla="*/ 98605 w 8834375"/>
              <a:gd name="connsiteY2" fmla="*/ 5881073 h 9719866"/>
              <a:gd name="connsiteX3" fmla="*/ 1283521 w 8834375"/>
              <a:gd name="connsiteY3" fmla="*/ 1434750 h 9719866"/>
              <a:gd name="connsiteX4" fmla="*/ 7685954 w 8834375"/>
              <a:gd name="connsiteY4" fmla="*/ 8128700 h 9719866"/>
              <a:gd name="connsiteX0" fmla="*/ 7686031 w 7686031"/>
              <a:gd name="connsiteY0" fmla="*/ 6693950 h 8285287"/>
              <a:gd name="connsiteX1" fmla="*/ 3100357 w 7686031"/>
              <a:gd name="connsiteY1" fmla="*/ 8064108 h 8285287"/>
              <a:gd name="connsiteX2" fmla="*/ 98682 w 7686031"/>
              <a:gd name="connsiteY2" fmla="*/ 4446323 h 8285287"/>
              <a:gd name="connsiteX3" fmla="*/ 1283598 w 7686031"/>
              <a:gd name="connsiteY3" fmla="*/ 0 h 8285287"/>
              <a:gd name="connsiteX4" fmla="*/ 7686031 w 7686031"/>
              <a:gd name="connsiteY4" fmla="*/ 6693950 h 8285287"/>
              <a:gd name="connsiteX0" fmla="*/ 7686031 w 7686031"/>
              <a:gd name="connsiteY0" fmla="*/ 6693950 h 8304000"/>
              <a:gd name="connsiteX1" fmla="*/ 3121632 w 7686031"/>
              <a:gd name="connsiteY1" fmla="*/ 8086651 h 8304000"/>
              <a:gd name="connsiteX2" fmla="*/ 98682 w 7686031"/>
              <a:gd name="connsiteY2" fmla="*/ 4446323 h 8304000"/>
              <a:gd name="connsiteX3" fmla="*/ 1283598 w 7686031"/>
              <a:gd name="connsiteY3" fmla="*/ 0 h 8304000"/>
              <a:gd name="connsiteX4" fmla="*/ 7686031 w 7686031"/>
              <a:gd name="connsiteY4" fmla="*/ 6693950 h 8304000"/>
              <a:gd name="connsiteX0" fmla="*/ 6080432 w 6080432"/>
              <a:gd name="connsiteY0" fmla="*/ 4970056 h 8089700"/>
              <a:gd name="connsiteX1" fmla="*/ 3121632 w 6080432"/>
              <a:gd name="connsiteY1" fmla="*/ 8086651 h 8089700"/>
              <a:gd name="connsiteX2" fmla="*/ 98682 w 6080432"/>
              <a:gd name="connsiteY2" fmla="*/ 4446323 h 8089700"/>
              <a:gd name="connsiteX3" fmla="*/ 1283598 w 6080432"/>
              <a:gd name="connsiteY3" fmla="*/ 0 h 8089700"/>
              <a:gd name="connsiteX4" fmla="*/ 6080432 w 6080432"/>
              <a:gd name="connsiteY4" fmla="*/ 4970056 h 8089700"/>
              <a:gd name="connsiteX0" fmla="*/ 6080432 w 6080432"/>
              <a:gd name="connsiteY0" fmla="*/ 4970056 h 8089573"/>
              <a:gd name="connsiteX1" fmla="*/ 3121632 w 6080432"/>
              <a:gd name="connsiteY1" fmla="*/ 8086651 h 8089573"/>
              <a:gd name="connsiteX2" fmla="*/ 98682 w 6080432"/>
              <a:gd name="connsiteY2" fmla="*/ 4446323 h 8089573"/>
              <a:gd name="connsiteX3" fmla="*/ 1283598 w 6080432"/>
              <a:gd name="connsiteY3" fmla="*/ 0 h 8089573"/>
              <a:gd name="connsiteX4" fmla="*/ 6080432 w 6080432"/>
              <a:gd name="connsiteY4" fmla="*/ 4970056 h 8089573"/>
              <a:gd name="connsiteX0" fmla="*/ 6080432 w 6080432"/>
              <a:gd name="connsiteY0" fmla="*/ 4970056 h 7985124"/>
              <a:gd name="connsiteX1" fmla="*/ 2916353 w 6080432"/>
              <a:gd name="connsiteY1" fmla="*/ 7982038 h 7985124"/>
              <a:gd name="connsiteX2" fmla="*/ 98682 w 6080432"/>
              <a:gd name="connsiteY2" fmla="*/ 4446323 h 7985124"/>
              <a:gd name="connsiteX3" fmla="*/ 1283598 w 6080432"/>
              <a:gd name="connsiteY3" fmla="*/ 0 h 7985124"/>
              <a:gd name="connsiteX4" fmla="*/ 6080432 w 6080432"/>
              <a:gd name="connsiteY4" fmla="*/ 4970056 h 7985124"/>
              <a:gd name="connsiteX0" fmla="*/ 6080432 w 6080432"/>
              <a:gd name="connsiteY0" fmla="*/ 4970056 h 8100133"/>
              <a:gd name="connsiteX1" fmla="*/ 2916353 w 6080432"/>
              <a:gd name="connsiteY1" fmla="*/ 7982038 h 8100133"/>
              <a:gd name="connsiteX2" fmla="*/ 98682 w 6080432"/>
              <a:gd name="connsiteY2" fmla="*/ 4446323 h 8100133"/>
              <a:gd name="connsiteX3" fmla="*/ 1283598 w 6080432"/>
              <a:gd name="connsiteY3" fmla="*/ 0 h 8100133"/>
              <a:gd name="connsiteX4" fmla="*/ 6080432 w 6080432"/>
              <a:gd name="connsiteY4" fmla="*/ 4970056 h 8100133"/>
              <a:gd name="connsiteX0" fmla="*/ 6080432 w 6080432"/>
              <a:gd name="connsiteY0" fmla="*/ 4970056 h 7992491"/>
              <a:gd name="connsiteX1" fmla="*/ 2916353 w 6080432"/>
              <a:gd name="connsiteY1" fmla="*/ 7982038 h 7992491"/>
              <a:gd name="connsiteX2" fmla="*/ 98682 w 6080432"/>
              <a:gd name="connsiteY2" fmla="*/ 4446323 h 7992491"/>
              <a:gd name="connsiteX3" fmla="*/ 1283598 w 6080432"/>
              <a:gd name="connsiteY3" fmla="*/ 0 h 7992491"/>
              <a:gd name="connsiteX4" fmla="*/ 6080432 w 6080432"/>
              <a:gd name="connsiteY4" fmla="*/ 4970056 h 7992491"/>
              <a:gd name="connsiteX0" fmla="*/ 6080432 w 6080432"/>
              <a:gd name="connsiteY0" fmla="*/ 4970056 h 8321493"/>
              <a:gd name="connsiteX1" fmla="*/ 2588848 w 6080432"/>
              <a:gd name="connsiteY1" fmla="*/ 8312429 h 8321493"/>
              <a:gd name="connsiteX2" fmla="*/ 98682 w 6080432"/>
              <a:gd name="connsiteY2" fmla="*/ 4446323 h 8321493"/>
              <a:gd name="connsiteX3" fmla="*/ 1283598 w 6080432"/>
              <a:gd name="connsiteY3" fmla="*/ 0 h 8321493"/>
              <a:gd name="connsiteX4" fmla="*/ 6080432 w 6080432"/>
              <a:gd name="connsiteY4" fmla="*/ 4970056 h 8321493"/>
              <a:gd name="connsiteX0" fmla="*/ 6080432 w 6080432"/>
              <a:gd name="connsiteY0" fmla="*/ 4970056 h 8413922"/>
              <a:gd name="connsiteX1" fmla="*/ 2588848 w 6080432"/>
              <a:gd name="connsiteY1" fmla="*/ 8312429 h 8413922"/>
              <a:gd name="connsiteX2" fmla="*/ 98682 w 6080432"/>
              <a:gd name="connsiteY2" fmla="*/ 4446323 h 8413922"/>
              <a:gd name="connsiteX3" fmla="*/ 1283598 w 6080432"/>
              <a:gd name="connsiteY3" fmla="*/ 0 h 8413922"/>
              <a:gd name="connsiteX4" fmla="*/ 6080432 w 6080432"/>
              <a:gd name="connsiteY4" fmla="*/ 4970056 h 8413922"/>
              <a:gd name="connsiteX0" fmla="*/ 6080432 w 6080432"/>
              <a:gd name="connsiteY0" fmla="*/ 4970056 h 8313845"/>
              <a:gd name="connsiteX1" fmla="*/ 2588848 w 6080432"/>
              <a:gd name="connsiteY1" fmla="*/ 8312429 h 8313845"/>
              <a:gd name="connsiteX2" fmla="*/ 98682 w 6080432"/>
              <a:gd name="connsiteY2" fmla="*/ 4446323 h 8313845"/>
              <a:gd name="connsiteX3" fmla="*/ 1283598 w 6080432"/>
              <a:gd name="connsiteY3" fmla="*/ 0 h 8313845"/>
              <a:gd name="connsiteX4" fmla="*/ 6080432 w 6080432"/>
              <a:gd name="connsiteY4" fmla="*/ 4970056 h 8313845"/>
              <a:gd name="connsiteX0" fmla="*/ 6080432 w 6080432"/>
              <a:gd name="connsiteY0" fmla="*/ 4970056 h 8314025"/>
              <a:gd name="connsiteX1" fmla="*/ 2588848 w 6080432"/>
              <a:gd name="connsiteY1" fmla="*/ 8312429 h 8314025"/>
              <a:gd name="connsiteX2" fmla="*/ 98682 w 6080432"/>
              <a:gd name="connsiteY2" fmla="*/ 4446323 h 8314025"/>
              <a:gd name="connsiteX3" fmla="*/ 1283598 w 6080432"/>
              <a:gd name="connsiteY3" fmla="*/ 0 h 8314025"/>
              <a:gd name="connsiteX4" fmla="*/ 6080432 w 6080432"/>
              <a:gd name="connsiteY4" fmla="*/ 4970056 h 8314025"/>
              <a:gd name="connsiteX0" fmla="*/ 6037882 w 6037882"/>
              <a:gd name="connsiteY0" fmla="*/ 4924970 h 8314419"/>
              <a:gd name="connsiteX1" fmla="*/ 2588848 w 6037882"/>
              <a:gd name="connsiteY1" fmla="*/ 8312429 h 8314419"/>
              <a:gd name="connsiteX2" fmla="*/ 98682 w 6037882"/>
              <a:gd name="connsiteY2" fmla="*/ 4446323 h 8314419"/>
              <a:gd name="connsiteX3" fmla="*/ 1283598 w 6037882"/>
              <a:gd name="connsiteY3" fmla="*/ 0 h 8314419"/>
              <a:gd name="connsiteX4" fmla="*/ 6037882 w 6037882"/>
              <a:gd name="connsiteY4" fmla="*/ 4924970 h 8314419"/>
              <a:gd name="connsiteX0" fmla="*/ 6037882 w 6037882"/>
              <a:gd name="connsiteY0" fmla="*/ 4924970 h 8420407"/>
              <a:gd name="connsiteX1" fmla="*/ 2588848 w 6037882"/>
              <a:gd name="connsiteY1" fmla="*/ 8312429 h 8420407"/>
              <a:gd name="connsiteX2" fmla="*/ 98682 w 6037882"/>
              <a:gd name="connsiteY2" fmla="*/ 4446323 h 8420407"/>
              <a:gd name="connsiteX3" fmla="*/ 1283598 w 6037882"/>
              <a:gd name="connsiteY3" fmla="*/ 0 h 8420407"/>
              <a:gd name="connsiteX4" fmla="*/ 6037882 w 6037882"/>
              <a:gd name="connsiteY4" fmla="*/ 4924970 h 8420407"/>
              <a:gd name="connsiteX0" fmla="*/ 6034712 w 6034712"/>
              <a:gd name="connsiteY0" fmla="*/ 5034514 h 8315487"/>
              <a:gd name="connsiteX1" fmla="*/ 2588848 w 6034712"/>
              <a:gd name="connsiteY1" fmla="*/ 8312429 h 8315487"/>
              <a:gd name="connsiteX2" fmla="*/ 98682 w 6034712"/>
              <a:gd name="connsiteY2" fmla="*/ 4446323 h 8315487"/>
              <a:gd name="connsiteX3" fmla="*/ 1283598 w 6034712"/>
              <a:gd name="connsiteY3" fmla="*/ 0 h 8315487"/>
              <a:gd name="connsiteX4" fmla="*/ 6034712 w 6034712"/>
              <a:gd name="connsiteY4" fmla="*/ 5034514 h 8315487"/>
              <a:gd name="connsiteX0" fmla="*/ 6034712 w 6034712"/>
              <a:gd name="connsiteY0" fmla="*/ 5034514 h 8412448"/>
              <a:gd name="connsiteX1" fmla="*/ 2588848 w 6034712"/>
              <a:gd name="connsiteY1" fmla="*/ 8312429 h 8412448"/>
              <a:gd name="connsiteX2" fmla="*/ 98682 w 6034712"/>
              <a:gd name="connsiteY2" fmla="*/ 4446323 h 8412448"/>
              <a:gd name="connsiteX3" fmla="*/ 1283598 w 6034712"/>
              <a:gd name="connsiteY3" fmla="*/ 0 h 8412448"/>
              <a:gd name="connsiteX4" fmla="*/ 6034712 w 6034712"/>
              <a:gd name="connsiteY4" fmla="*/ 5034514 h 8412448"/>
              <a:gd name="connsiteX0" fmla="*/ 6034712 w 6034712"/>
              <a:gd name="connsiteY0" fmla="*/ 5034514 h 8315245"/>
              <a:gd name="connsiteX1" fmla="*/ 2588848 w 6034712"/>
              <a:gd name="connsiteY1" fmla="*/ 8312429 h 8315245"/>
              <a:gd name="connsiteX2" fmla="*/ 98682 w 6034712"/>
              <a:gd name="connsiteY2" fmla="*/ 4446323 h 8315245"/>
              <a:gd name="connsiteX3" fmla="*/ 1283598 w 6034712"/>
              <a:gd name="connsiteY3" fmla="*/ 0 h 8315245"/>
              <a:gd name="connsiteX4" fmla="*/ 6034712 w 6034712"/>
              <a:gd name="connsiteY4" fmla="*/ 5034514 h 8315245"/>
              <a:gd name="connsiteX0" fmla="*/ 6034712 w 6034712"/>
              <a:gd name="connsiteY0" fmla="*/ 5034514 h 8485251"/>
              <a:gd name="connsiteX1" fmla="*/ 2408505 w 6034712"/>
              <a:gd name="connsiteY1" fmla="*/ 8482626 h 8485251"/>
              <a:gd name="connsiteX2" fmla="*/ 98682 w 6034712"/>
              <a:gd name="connsiteY2" fmla="*/ 4446323 h 8485251"/>
              <a:gd name="connsiteX3" fmla="*/ 1283598 w 6034712"/>
              <a:gd name="connsiteY3" fmla="*/ 0 h 8485251"/>
              <a:gd name="connsiteX4" fmla="*/ 6034712 w 6034712"/>
              <a:gd name="connsiteY4" fmla="*/ 5034514 h 8485251"/>
              <a:gd name="connsiteX0" fmla="*/ 6034712 w 6034712"/>
              <a:gd name="connsiteY0" fmla="*/ 5034514 h 8496510"/>
              <a:gd name="connsiteX1" fmla="*/ 2419142 w 6034712"/>
              <a:gd name="connsiteY1" fmla="*/ 8493897 h 8496510"/>
              <a:gd name="connsiteX2" fmla="*/ 98682 w 6034712"/>
              <a:gd name="connsiteY2" fmla="*/ 4446323 h 8496510"/>
              <a:gd name="connsiteX3" fmla="*/ 1283598 w 6034712"/>
              <a:gd name="connsiteY3" fmla="*/ 0 h 8496510"/>
              <a:gd name="connsiteX4" fmla="*/ 6034712 w 6034712"/>
              <a:gd name="connsiteY4" fmla="*/ 5034514 h 8496510"/>
              <a:gd name="connsiteX0" fmla="*/ 6034712 w 6034712"/>
              <a:gd name="connsiteY0" fmla="*/ 5034514 h 8506081"/>
              <a:gd name="connsiteX1" fmla="*/ 2419142 w 6034712"/>
              <a:gd name="connsiteY1" fmla="*/ 8493897 h 8506081"/>
              <a:gd name="connsiteX2" fmla="*/ 98682 w 6034712"/>
              <a:gd name="connsiteY2" fmla="*/ 4446323 h 8506081"/>
              <a:gd name="connsiteX3" fmla="*/ 1283598 w 6034712"/>
              <a:gd name="connsiteY3" fmla="*/ 0 h 8506081"/>
              <a:gd name="connsiteX4" fmla="*/ 6034712 w 6034712"/>
              <a:gd name="connsiteY4" fmla="*/ 5034514 h 8506081"/>
              <a:gd name="connsiteX0" fmla="*/ 6034712 w 6034712"/>
              <a:gd name="connsiteY0" fmla="*/ 5034514 h 8497077"/>
              <a:gd name="connsiteX1" fmla="*/ 2419142 w 6034712"/>
              <a:gd name="connsiteY1" fmla="*/ 8493897 h 8497077"/>
              <a:gd name="connsiteX2" fmla="*/ 98682 w 6034712"/>
              <a:gd name="connsiteY2" fmla="*/ 4446323 h 8497077"/>
              <a:gd name="connsiteX3" fmla="*/ 1283598 w 6034712"/>
              <a:gd name="connsiteY3" fmla="*/ 0 h 8497077"/>
              <a:gd name="connsiteX4" fmla="*/ 6034712 w 6034712"/>
              <a:gd name="connsiteY4" fmla="*/ 5034514 h 8497077"/>
              <a:gd name="connsiteX0" fmla="*/ 6034712 w 6034712"/>
              <a:gd name="connsiteY0" fmla="*/ 5034514 h 8498046"/>
              <a:gd name="connsiteX1" fmla="*/ 2419142 w 6034712"/>
              <a:gd name="connsiteY1" fmla="*/ 8493897 h 8498046"/>
              <a:gd name="connsiteX2" fmla="*/ 98682 w 6034712"/>
              <a:gd name="connsiteY2" fmla="*/ 4446323 h 8498046"/>
              <a:gd name="connsiteX3" fmla="*/ 1283598 w 6034712"/>
              <a:gd name="connsiteY3" fmla="*/ 0 h 8498046"/>
              <a:gd name="connsiteX4" fmla="*/ 6034712 w 6034712"/>
              <a:gd name="connsiteY4" fmla="*/ 5034514 h 8498046"/>
              <a:gd name="connsiteX0" fmla="*/ 6034712 w 6034712"/>
              <a:gd name="connsiteY0" fmla="*/ 5034514 h 8497890"/>
              <a:gd name="connsiteX1" fmla="*/ 2419142 w 6034712"/>
              <a:gd name="connsiteY1" fmla="*/ 8493897 h 8497890"/>
              <a:gd name="connsiteX2" fmla="*/ 98682 w 6034712"/>
              <a:gd name="connsiteY2" fmla="*/ 4446323 h 8497890"/>
              <a:gd name="connsiteX3" fmla="*/ 1283598 w 6034712"/>
              <a:gd name="connsiteY3" fmla="*/ 0 h 8497890"/>
              <a:gd name="connsiteX4" fmla="*/ 6034712 w 6034712"/>
              <a:gd name="connsiteY4" fmla="*/ 5034514 h 8497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34712" h="8497890">
                <a:moveTo>
                  <a:pt x="6034712" y="5034514"/>
                </a:moveTo>
                <a:cubicBezTo>
                  <a:pt x="4886091" y="6127152"/>
                  <a:pt x="3179190" y="7830372"/>
                  <a:pt x="2419142" y="8493897"/>
                </a:cubicBezTo>
                <a:cubicBezTo>
                  <a:pt x="2300752" y="8597252"/>
                  <a:pt x="604628" y="6679675"/>
                  <a:pt x="98682" y="4446323"/>
                </a:cubicBezTo>
                <a:cubicBezTo>
                  <a:pt x="-215258" y="2839114"/>
                  <a:pt x="230554" y="1166229"/>
                  <a:pt x="1283598" y="0"/>
                </a:cubicBezTo>
                <a:lnTo>
                  <a:pt x="6034712" y="5034514"/>
                </a:lnTo>
                <a:close/>
              </a:path>
            </a:pathLst>
          </a:custGeom>
          <a:gradFill>
            <a:gsLst>
              <a:gs pos="0">
                <a:srgbClr val="009933"/>
              </a:gs>
              <a:gs pos="100000">
                <a:srgbClr val="1E428B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Gráfico 2">
            <a:extLst>
              <a:ext uri="{FF2B5EF4-FFF2-40B4-BE49-F238E27FC236}">
                <a16:creationId xmlns:a16="http://schemas.microsoft.com/office/drawing/2014/main" id="{2D86722E-3657-6C5D-A194-251C199CF5F0}"/>
              </a:ext>
            </a:extLst>
          </p:cNvPr>
          <p:cNvSpPr/>
          <p:nvPr userDrawn="1"/>
        </p:nvSpPr>
        <p:spPr>
          <a:xfrm rot="332622">
            <a:off x="-46495" y="-439492"/>
            <a:ext cx="5160936" cy="7289743"/>
          </a:xfrm>
          <a:custGeom>
            <a:avLst/>
            <a:gdLst>
              <a:gd name="connsiteX0" fmla="*/ 0 w 4564743"/>
              <a:gd name="connsiteY0" fmla="*/ 6892830 h 6892830"/>
              <a:gd name="connsiteX1" fmla="*/ 4564744 w 4564743"/>
              <a:gd name="connsiteY1" fmla="*/ 1351151 h 6892830"/>
              <a:gd name="connsiteX2" fmla="*/ 4401977 w 4564743"/>
              <a:gd name="connsiteY2" fmla="*/ 0 h 6892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64743" h="6892830">
                <a:moveTo>
                  <a:pt x="0" y="6892830"/>
                </a:moveTo>
                <a:cubicBezTo>
                  <a:pt x="2600893" y="6388821"/>
                  <a:pt x="4564744" y="4099369"/>
                  <a:pt x="4564744" y="1351151"/>
                </a:cubicBezTo>
                <a:cubicBezTo>
                  <a:pt x="4564744" y="885439"/>
                  <a:pt x="4508308" y="432943"/>
                  <a:pt x="4401977" y="0"/>
                </a:cubicBezTo>
              </a:path>
            </a:pathLst>
          </a:custGeom>
          <a:noFill/>
          <a:ln w="26934" cap="flat">
            <a:solidFill>
              <a:srgbClr val="008974"/>
            </a:solidFill>
            <a:prstDash val="solid"/>
            <a:miter/>
          </a:ln>
        </p:spPr>
        <p:txBody>
          <a:bodyPr rtlCol="0" anchor="ctr"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0396793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FBDA687F-5F96-E87C-BF0C-14CDDE915EF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  <p:sp>
        <p:nvSpPr>
          <p:cNvPr id="5" name="Chord 4">
            <a:extLst>
              <a:ext uri="{FF2B5EF4-FFF2-40B4-BE49-F238E27FC236}">
                <a16:creationId xmlns:a16="http://schemas.microsoft.com/office/drawing/2014/main" id="{BD7C8101-3507-3EC0-6A0A-8FAF588EDAC6}"/>
              </a:ext>
            </a:extLst>
          </p:cNvPr>
          <p:cNvSpPr/>
          <p:nvPr userDrawn="1"/>
        </p:nvSpPr>
        <p:spPr>
          <a:xfrm rot="13400526">
            <a:off x="-1405533" y="-1617675"/>
            <a:ext cx="6034712" cy="8497890"/>
          </a:xfrm>
          <a:custGeom>
            <a:avLst/>
            <a:gdLst>
              <a:gd name="connsiteX0" fmla="*/ 7685954 w 8834375"/>
              <a:gd name="connsiteY0" fmla="*/ 8128700 h 9719866"/>
              <a:gd name="connsiteX1" fmla="*/ 3100279 w 8834375"/>
              <a:gd name="connsiteY1" fmla="*/ 9498858 h 9719866"/>
              <a:gd name="connsiteX2" fmla="*/ 98605 w 8834375"/>
              <a:gd name="connsiteY2" fmla="*/ 5881073 h 9719866"/>
              <a:gd name="connsiteX3" fmla="*/ 1283521 w 8834375"/>
              <a:gd name="connsiteY3" fmla="*/ 1434750 h 9719866"/>
              <a:gd name="connsiteX4" fmla="*/ 7685954 w 8834375"/>
              <a:gd name="connsiteY4" fmla="*/ 8128700 h 9719866"/>
              <a:gd name="connsiteX0" fmla="*/ 7686031 w 7686031"/>
              <a:gd name="connsiteY0" fmla="*/ 6693950 h 8285287"/>
              <a:gd name="connsiteX1" fmla="*/ 3100357 w 7686031"/>
              <a:gd name="connsiteY1" fmla="*/ 8064108 h 8285287"/>
              <a:gd name="connsiteX2" fmla="*/ 98682 w 7686031"/>
              <a:gd name="connsiteY2" fmla="*/ 4446323 h 8285287"/>
              <a:gd name="connsiteX3" fmla="*/ 1283598 w 7686031"/>
              <a:gd name="connsiteY3" fmla="*/ 0 h 8285287"/>
              <a:gd name="connsiteX4" fmla="*/ 7686031 w 7686031"/>
              <a:gd name="connsiteY4" fmla="*/ 6693950 h 8285287"/>
              <a:gd name="connsiteX0" fmla="*/ 7686031 w 7686031"/>
              <a:gd name="connsiteY0" fmla="*/ 6693950 h 8304000"/>
              <a:gd name="connsiteX1" fmla="*/ 3121632 w 7686031"/>
              <a:gd name="connsiteY1" fmla="*/ 8086651 h 8304000"/>
              <a:gd name="connsiteX2" fmla="*/ 98682 w 7686031"/>
              <a:gd name="connsiteY2" fmla="*/ 4446323 h 8304000"/>
              <a:gd name="connsiteX3" fmla="*/ 1283598 w 7686031"/>
              <a:gd name="connsiteY3" fmla="*/ 0 h 8304000"/>
              <a:gd name="connsiteX4" fmla="*/ 7686031 w 7686031"/>
              <a:gd name="connsiteY4" fmla="*/ 6693950 h 8304000"/>
              <a:gd name="connsiteX0" fmla="*/ 6080432 w 6080432"/>
              <a:gd name="connsiteY0" fmla="*/ 4970056 h 8089700"/>
              <a:gd name="connsiteX1" fmla="*/ 3121632 w 6080432"/>
              <a:gd name="connsiteY1" fmla="*/ 8086651 h 8089700"/>
              <a:gd name="connsiteX2" fmla="*/ 98682 w 6080432"/>
              <a:gd name="connsiteY2" fmla="*/ 4446323 h 8089700"/>
              <a:gd name="connsiteX3" fmla="*/ 1283598 w 6080432"/>
              <a:gd name="connsiteY3" fmla="*/ 0 h 8089700"/>
              <a:gd name="connsiteX4" fmla="*/ 6080432 w 6080432"/>
              <a:gd name="connsiteY4" fmla="*/ 4970056 h 8089700"/>
              <a:gd name="connsiteX0" fmla="*/ 6080432 w 6080432"/>
              <a:gd name="connsiteY0" fmla="*/ 4970056 h 8089573"/>
              <a:gd name="connsiteX1" fmla="*/ 3121632 w 6080432"/>
              <a:gd name="connsiteY1" fmla="*/ 8086651 h 8089573"/>
              <a:gd name="connsiteX2" fmla="*/ 98682 w 6080432"/>
              <a:gd name="connsiteY2" fmla="*/ 4446323 h 8089573"/>
              <a:gd name="connsiteX3" fmla="*/ 1283598 w 6080432"/>
              <a:gd name="connsiteY3" fmla="*/ 0 h 8089573"/>
              <a:gd name="connsiteX4" fmla="*/ 6080432 w 6080432"/>
              <a:gd name="connsiteY4" fmla="*/ 4970056 h 8089573"/>
              <a:gd name="connsiteX0" fmla="*/ 6080432 w 6080432"/>
              <a:gd name="connsiteY0" fmla="*/ 4970056 h 7985124"/>
              <a:gd name="connsiteX1" fmla="*/ 2916353 w 6080432"/>
              <a:gd name="connsiteY1" fmla="*/ 7982038 h 7985124"/>
              <a:gd name="connsiteX2" fmla="*/ 98682 w 6080432"/>
              <a:gd name="connsiteY2" fmla="*/ 4446323 h 7985124"/>
              <a:gd name="connsiteX3" fmla="*/ 1283598 w 6080432"/>
              <a:gd name="connsiteY3" fmla="*/ 0 h 7985124"/>
              <a:gd name="connsiteX4" fmla="*/ 6080432 w 6080432"/>
              <a:gd name="connsiteY4" fmla="*/ 4970056 h 7985124"/>
              <a:gd name="connsiteX0" fmla="*/ 6080432 w 6080432"/>
              <a:gd name="connsiteY0" fmla="*/ 4970056 h 8100133"/>
              <a:gd name="connsiteX1" fmla="*/ 2916353 w 6080432"/>
              <a:gd name="connsiteY1" fmla="*/ 7982038 h 8100133"/>
              <a:gd name="connsiteX2" fmla="*/ 98682 w 6080432"/>
              <a:gd name="connsiteY2" fmla="*/ 4446323 h 8100133"/>
              <a:gd name="connsiteX3" fmla="*/ 1283598 w 6080432"/>
              <a:gd name="connsiteY3" fmla="*/ 0 h 8100133"/>
              <a:gd name="connsiteX4" fmla="*/ 6080432 w 6080432"/>
              <a:gd name="connsiteY4" fmla="*/ 4970056 h 8100133"/>
              <a:gd name="connsiteX0" fmla="*/ 6080432 w 6080432"/>
              <a:gd name="connsiteY0" fmla="*/ 4970056 h 7992491"/>
              <a:gd name="connsiteX1" fmla="*/ 2916353 w 6080432"/>
              <a:gd name="connsiteY1" fmla="*/ 7982038 h 7992491"/>
              <a:gd name="connsiteX2" fmla="*/ 98682 w 6080432"/>
              <a:gd name="connsiteY2" fmla="*/ 4446323 h 7992491"/>
              <a:gd name="connsiteX3" fmla="*/ 1283598 w 6080432"/>
              <a:gd name="connsiteY3" fmla="*/ 0 h 7992491"/>
              <a:gd name="connsiteX4" fmla="*/ 6080432 w 6080432"/>
              <a:gd name="connsiteY4" fmla="*/ 4970056 h 7992491"/>
              <a:gd name="connsiteX0" fmla="*/ 6080432 w 6080432"/>
              <a:gd name="connsiteY0" fmla="*/ 4970056 h 8321493"/>
              <a:gd name="connsiteX1" fmla="*/ 2588848 w 6080432"/>
              <a:gd name="connsiteY1" fmla="*/ 8312429 h 8321493"/>
              <a:gd name="connsiteX2" fmla="*/ 98682 w 6080432"/>
              <a:gd name="connsiteY2" fmla="*/ 4446323 h 8321493"/>
              <a:gd name="connsiteX3" fmla="*/ 1283598 w 6080432"/>
              <a:gd name="connsiteY3" fmla="*/ 0 h 8321493"/>
              <a:gd name="connsiteX4" fmla="*/ 6080432 w 6080432"/>
              <a:gd name="connsiteY4" fmla="*/ 4970056 h 8321493"/>
              <a:gd name="connsiteX0" fmla="*/ 6080432 w 6080432"/>
              <a:gd name="connsiteY0" fmla="*/ 4970056 h 8413922"/>
              <a:gd name="connsiteX1" fmla="*/ 2588848 w 6080432"/>
              <a:gd name="connsiteY1" fmla="*/ 8312429 h 8413922"/>
              <a:gd name="connsiteX2" fmla="*/ 98682 w 6080432"/>
              <a:gd name="connsiteY2" fmla="*/ 4446323 h 8413922"/>
              <a:gd name="connsiteX3" fmla="*/ 1283598 w 6080432"/>
              <a:gd name="connsiteY3" fmla="*/ 0 h 8413922"/>
              <a:gd name="connsiteX4" fmla="*/ 6080432 w 6080432"/>
              <a:gd name="connsiteY4" fmla="*/ 4970056 h 8413922"/>
              <a:gd name="connsiteX0" fmla="*/ 6080432 w 6080432"/>
              <a:gd name="connsiteY0" fmla="*/ 4970056 h 8313845"/>
              <a:gd name="connsiteX1" fmla="*/ 2588848 w 6080432"/>
              <a:gd name="connsiteY1" fmla="*/ 8312429 h 8313845"/>
              <a:gd name="connsiteX2" fmla="*/ 98682 w 6080432"/>
              <a:gd name="connsiteY2" fmla="*/ 4446323 h 8313845"/>
              <a:gd name="connsiteX3" fmla="*/ 1283598 w 6080432"/>
              <a:gd name="connsiteY3" fmla="*/ 0 h 8313845"/>
              <a:gd name="connsiteX4" fmla="*/ 6080432 w 6080432"/>
              <a:gd name="connsiteY4" fmla="*/ 4970056 h 8313845"/>
              <a:gd name="connsiteX0" fmla="*/ 6080432 w 6080432"/>
              <a:gd name="connsiteY0" fmla="*/ 4970056 h 8314025"/>
              <a:gd name="connsiteX1" fmla="*/ 2588848 w 6080432"/>
              <a:gd name="connsiteY1" fmla="*/ 8312429 h 8314025"/>
              <a:gd name="connsiteX2" fmla="*/ 98682 w 6080432"/>
              <a:gd name="connsiteY2" fmla="*/ 4446323 h 8314025"/>
              <a:gd name="connsiteX3" fmla="*/ 1283598 w 6080432"/>
              <a:gd name="connsiteY3" fmla="*/ 0 h 8314025"/>
              <a:gd name="connsiteX4" fmla="*/ 6080432 w 6080432"/>
              <a:gd name="connsiteY4" fmla="*/ 4970056 h 8314025"/>
              <a:gd name="connsiteX0" fmla="*/ 6037882 w 6037882"/>
              <a:gd name="connsiteY0" fmla="*/ 4924970 h 8314419"/>
              <a:gd name="connsiteX1" fmla="*/ 2588848 w 6037882"/>
              <a:gd name="connsiteY1" fmla="*/ 8312429 h 8314419"/>
              <a:gd name="connsiteX2" fmla="*/ 98682 w 6037882"/>
              <a:gd name="connsiteY2" fmla="*/ 4446323 h 8314419"/>
              <a:gd name="connsiteX3" fmla="*/ 1283598 w 6037882"/>
              <a:gd name="connsiteY3" fmla="*/ 0 h 8314419"/>
              <a:gd name="connsiteX4" fmla="*/ 6037882 w 6037882"/>
              <a:gd name="connsiteY4" fmla="*/ 4924970 h 8314419"/>
              <a:gd name="connsiteX0" fmla="*/ 6037882 w 6037882"/>
              <a:gd name="connsiteY0" fmla="*/ 4924970 h 8420407"/>
              <a:gd name="connsiteX1" fmla="*/ 2588848 w 6037882"/>
              <a:gd name="connsiteY1" fmla="*/ 8312429 h 8420407"/>
              <a:gd name="connsiteX2" fmla="*/ 98682 w 6037882"/>
              <a:gd name="connsiteY2" fmla="*/ 4446323 h 8420407"/>
              <a:gd name="connsiteX3" fmla="*/ 1283598 w 6037882"/>
              <a:gd name="connsiteY3" fmla="*/ 0 h 8420407"/>
              <a:gd name="connsiteX4" fmla="*/ 6037882 w 6037882"/>
              <a:gd name="connsiteY4" fmla="*/ 4924970 h 8420407"/>
              <a:gd name="connsiteX0" fmla="*/ 6034712 w 6034712"/>
              <a:gd name="connsiteY0" fmla="*/ 5034514 h 8315487"/>
              <a:gd name="connsiteX1" fmla="*/ 2588848 w 6034712"/>
              <a:gd name="connsiteY1" fmla="*/ 8312429 h 8315487"/>
              <a:gd name="connsiteX2" fmla="*/ 98682 w 6034712"/>
              <a:gd name="connsiteY2" fmla="*/ 4446323 h 8315487"/>
              <a:gd name="connsiteX3" fmla="*/ 1283598 w 6034712"/>
              <a:gd name="connsiteY3" fmla="*/ 0 h 8315487"/>
              <a:gd name="connsiteX4" fmla="*/ 6034712 w 6034712"/>
              <a:gd name="connsiteY4" fmla="*/ 5034514 h 8315487"/>
              <a:gd name="connsiteX0" fmla="*/ 6034712 w 6034712"/>
              <a:gd name="connsiteY0" fmla="*/ 5034514 h 8412448"/>
              <a:gd name="connsiteX1" fmla="*/ 2588848 w 6034712"/>
              <a:gd name="connsiteY1" fmla="*/ 8312429 h 8412448"/>
              <a:gd name="connsiteX2" fmla="*/ 98682 w 6034712"/>
              <a:gd name="connsiteY2" fmla="*/ 4446323 h 8412448"/>
              <a:gd name="connsiteX3" fmla="*/ 1283598 w 6034712"/>
              <a:gd name="connsiteY3" fmla="*/ 0 h 8412448"/>
              <a:gd name="connsiteX4" fmla="*/ 6034712 w 6034712"/>
              <a:gd name="connsiteY4" fmla="*/ 5034514 h 8412448"/>
              <a:gd name="connsiteX0" fmla="*/ 6034712 w 6034712"/>
              <a:gd name="connsiteY0" fmla="*/ 5034514 h 8315245"/>
              <a:gd name="connsiteX1" fmla="*/ 2588848 w 6034712"/>
              <a:gd name="connsiteY1" fmla="*/ 8312429 h 8315245"/>
              <a:gd name="connsiteX2" fmla="*/ 98682 w 6034712"/>
              <a:gd name="connsiteY2" fmla="*/ 4446323 h 8315245"/>
              <a:gd name="connsiteX3" fmla="*/ 1283598 w 6034712"/>
              <a:gd name="connsiteY3" fmla="*/ 0 h 8315245"/>
              <a:gd name="connsiteX4" fmla="*/ 6034712 w 6034712"/>
              <a:gd name="connsiteY4" fmla="*/ 5034514 h 8315245"/>
              <a:gd name="connsiteX0" fmla="*/ 6034712 w 6034712"/>
              <a:gd name="connsiteY0" fmla="*/ 5034514 h 8485251"/>
              <a:gd name="connsiteX1" fmla="*/ 2408505 w 6034712"/>
              <a:gd name="connsiteY1" fmla="*/ 8482626 h 8485251"/>
              <a:gd name="connsiteX2" fmla="*/ 98682 w 6034712"/>
              <a:gd name="connsiteY2" fmla="*/ 4446323 h 8485251"/>
              <a:gd name="connsiteX3" fmla="*/ 1283598 w 6034712"/>
              <a:gd name="connsiteY3" fmla="*/ 0 h 8485251"/>
              <a:gd name="connsiteX4" fmla="*/ 6034712 w 6034712"/>
              <a:gd name="connsiteY4" fmla="*/ 5034514 h 8485251"/>
              <a:gd name="connsiteX0" fmla="*/ 6034712 w 6034712"/>
              <a:gd name="connsiteY0" fmla="*/ 5034514 h 8496510"/>
              <a:gd name="connsiteX1" fmla="*/ 2419142 w 6034712"/>
              <a:gd name="connsiteY1" fmla="*/ 8493897 h 8496510"/>
              <a:gd name="connsiteX2" fmla="*/ 98682 w 6034712"/>
              <a:gd name="connsiteY2" fmla="*/ 4446323 h 8496510"/>
              <a:gd name="connsiteX3" fmla="*/ 1283598 w 6034712"/>
              <a:gd name="connsiteY3" fmla="*/ 0 h 8496510"/>
              <a:gd name="connsiteX4" fmla="*/ 6034712 w 6034712"/>
              <a:gd name="connsiteY4" fmla="*/ 5034514 h 8496510"/>
              <a:gd name="connsiteX0" fmla="*/ 6034712 w 6034712"/>
              <a:gd name="connsiteY0" fmla="*/ 5034514 h 8506081"/>
              <a:gd name="connsiteX1" fmla="*/ 2419142 w 6034712"/>
              <a:gd name="connsiteY1" fmla="*/ 8493897 h 8506081"/>
              <a:gd name="connsiteX2" fmla="*/ 98682 w 6034712"/>
              <a:gd name="connsiteY2" fmla="*/ 4446323 h 8506081"/>
              <a:gd name="connsiteX3" fmla="*/ 1283598 w 6034712"/>
              <a:gd name="connsiteY3" fmla="*/ 0 h 8506081"/>
              <a:gd name="connsiteX4" fmla="*/ 6034712 w 6034712"/>
              <a:gd name="connsiteY4" fmla="*/ 5034514 h 8506081"/>
              <a:gd name="connsiteX0" fmla="*/ 6034712 w 6034712"/>
              <a:gd name="connsiteY0" fmla="*/ 5034514 h 8497077"/>
              <a:gd name="connsiteX1" fmla="*/ 2419142 w 6034712"/>
              <a:gd name="connsiteY1" fmla="*/ 8493897 h 8497077"/>
              <a:gd name="connsiteX2" fmla="*/ 98682 w 6034712"/>
              <a:gd name="connsiteY2" fmla="*/ 4446323 h 8497077"/>
              <a:gd name="connsiteX3" fmla="*/ 1283598 w 6034712"/>
              <a:gd name="connsiteY3" fmla="*/ 0 h 8497077"/>
              <a:gd name="connsiteX4" fmla="*/ 6034712 w 6034712"/>
              <a:gd name="connsiteY4" fmla="*/ 5034514 h 8497077"/>
              <a:gd name="connsiteX0" fmla="*/ 6034712 w 6034712"/>
              <a:gd name="connsiteY0" fmla="*/ 5034514 h 8498046"/>
              <a:gd name="connsiteX1" fmla="*/ 2419142 w 6034712"/>
              <a:gd name="connsiteY1" fmla="*/ 8493897 h 8498046"/>
              <a:gd name="connsiteX2" fmla="*/ 98682 w 6034712"/>
              <a:gd name="connsiteY2" fmla="*/ 4446323 h 8498046"/>
              <a:gd name="connsiteX3" fmla="*/ 1283598 w 6034712"/>
              <a:gd name="connsiteY3" fmla="*/ 0 h 8498046"/>
              <a:gd name="connsiteX4" fmla="*/ 6034712 w 6034712"/>
              <a:gd name="connsiteY4" fmla="*/ 5034514 h 8498046"/>
              <a:gd name="connsiteX0" fmla="*/ 6034712 w 6034712"/>
              <a:gd name="connsiteY0" fmla="*/ 5034514 h 8497890"/>
              <a:gd name="connsiteX1" fmla="*/ 2419142 w 6034712"/>
              <a:gd name="connsiteY1" fmla="*/ 8493897 h 8497890"/>
              <a:gd name="connsiteX2" fmla="*/ 98682 w 6034712"/>
              <a:gd name="connsiteY2" fmla="*/ 4446323 h 8497890"/>
              <a:gd name="connsiteX3" fmla="*/ 1283598 w 6034712"/>
              <a:gd name="connsiteY3" fmla="*/ 0 h 8497890"/>
              <a:gd name="connsiteX4" fmla="*/ 6034712 w 6034712"/>
              <a:gd name="connsiteY4" fmla="*/ 5034514 h 8497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34712" h="8497890">
                <a:moveTo>
                  <a:pt x="6034712" y="5034514"/>
                </a:moveTo>
                <a:cubicBezTo>
                  <a:pt x="4886091" y="6127152"/>
                  <a:pt x="3179190" y="7830372"/>
                  <a:pt x="2419142" y="8493897"/>
                </a:cubicBezTo>
                <a:cubicBezTo>
                  <a:pt x="2300752" y="8597252"/>
                  <a:pt x="604628" y="6679675"/>
                  <a:pt x="98682" y="4446323"/>
                </a:cubicBezTo>
                <a:cubicBezTo>
                  <a:pt x="-215258" y="2839114"/>
                  <a:pt x="230554" y="1166229"/>
                  <a:pt x="1283598" y="0"/>
                </a:cubicBezTo>
                <a:lnTo>
                  <a:pt x="6034712" y="5034514"/>
                </a:lnTo>
                <a:close/>
              </a:path>
            </a:pathLst>
          </a:custGeom>
          <a:gradFill>
            <a:gsLst>
              <a:gs pos="0">
                <a:srgbClr val="009933"/>
              </a:gs>
              <a:gs pos="100000">
                <a:srgbClr val="1E428B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Gráfico 2">
            <a:extLst>
              <a:ext uri="{FF2B5EF4-FFF2-40B4-BE49-F238E27FC236}">
                <a16:creationId xmlns:a16="http://schemas.microsoft.com/office/drawing/2014/main" id="{2D86722E-3657-6C5D-A194-251C199CF5F0}"/>
              </a:ext>
            </a:extLst>
          </p:cNvPr>
          <p:cNvSpPr/>
          <p:nvPr userDrawn="1"/>
        </p:nvSpPr>
        <p:spPr>
          <a:xfrm rot="332622">
            <a:off x="-46495" y="-439492"/>
            <a:ext cx="5160936" cy="7289743"/>
          </a:xfrm>
          <a:custGeom>
            <a:avLst/>
            <a:gdLst>
              <a:gd name="connsiteX0" fmla="*/ 0 w 4564743"/>
              <a:gd name="connsiteY0" fmla="*/ 6892830 h 6892830"/>
              <a:gd name="connsiteX1" fmla="*/ 4564744 w 4564743"/>
              <a:gd name="connsiteY1" fmla="*/ 1351151 h 6892830"/>
              <a:gd name="connsiteX2" fmla="*/ 4401977 w 4564743"/>
              <a:gd name="connsiteY2" fmla="*/ 0 h 6892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64743" h="6892830">
                <a:moveTo>
                  <a:pt x="0" y="6892830"/>
                </a:moveTo>
                <a:cubicBezTo>
                  <a:pt x="2600893" y="6388821"/>
                  <a:pt x="4564744" y="4099369"/>
                  <a:pt x="4564744" y="1351151"/>
                </a:cubicBezTo>
                <a:cubicBezTo>
                  <a:pt x="4564744" y="885439"/>
                  <a:pt x="4508308" y="432943"/>
                  <a:pt x="4401977" y="0"/>
                </a:cubicBezTo>
              </a:path>
            </a:pathLst>
          </a:custGeom>
          <a:noFill/>
          <a:ln w="26934" cap="flat">
            <a:solidFill>
              <a:srgbClr val="759CB8"/>
            </a:solidFill>
            <a:prstDash val="solid"/>
            <a:miter/>
          </a:ln>
        </p:spPr>
        <p:txBody>
          <a:bodyPr rtlCol="0" anchor="ctr"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2398141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FBDA687F-5F96-E87C-BF0C-14CDDE915EF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  <p:sp>
        <p:nvSpPr>
          <p:cNvPr id="5" name="Chord 4">
            <a:extLst>
              <a:ext uri="{FF2B5EF4-FFF2-40B4-BE49-F238E27FC236}">
                <a16:creationId xmlns:a16="http://schemas.microsoft.com/office/drawing/2014/main" id="{BD7C8101-3507-3EC0-6A0A-8FAF588EDAC6}"/>
              </a:ext>
            </a:extLst>
          </p:cNvPr>
          <p:cNvSpPr/>
          <p:nvPr userDrawn="1"/>
        </p:nvSpPr>
        <p:spPr>
          <a:xfrm rot="13400526">
            <a:off x="-1405533" y="-1617675"/>
            <a:ext cx="6034712" cy="8497890"/>
          </a:xfrm>
          <a:custGeom>
            <a:avLst/>
            <a:gdLst>
              <a:gd name="connsiteX0" fmla="*/ 7685954 w 8834375"/>
              <a:gd name="connsiteY0" fmla="*/ 8128700 h 9719866"/>
              <a:gd name="connsiteX1" fmla="*/ 3100279 w 8834375"/>
              <a:gd name="connsiteY1" fmla="*/ 9498858 h 9719866"/>
              <a:gd name="connsiteX2" fmla="*/ 98605 w 8834375"/>
              <a:gd name="connsiteY2" fmla="*/ 5881073 h 9719866"/>
              <a:gd name="connsiteX3" fmla="*/ 1283521 w 8834375"/>
              <a:gd name="connsiteY3" fmla="*/ 1434750 h 9719866"/>
              <a:gd name="connsiteX4" fmla="*/ 7685954 w 8834375"/>
              <a:gd name="connsiteY4" fmla="*/ 8128700 h 9719866"/>
              <a:gd name="connsiteX0" fmla="*/ 7686031 w 7686031"/>
              <a:gd name="connsiteY0" fmla="*/ 6693950 h 8285287"/>
              <a:gd name="connsiteX1" fmla="*/ 3100357 w 7686031"/>
              <a:gd name="connsiteY1" fmla="*/ 8064108 h 8285287"/>
              <a:gd name="connsiteX2" fmla="*/ 98682 w 7686031"/>
              <a:gd name="connsiteY2" fmla="*/ 4446323 h 8285287"/>
              <a:gd name="connsiteX3" fmla="*/ 1283598 w 7686031"/>
              <a:gd name="connsiteY3" fmla="*/ 0 h 8285287"/>
              <a:gd name="connsiteX4" fmla="*/ 7686031 w 7686031"/>
              <a:gd name="connsiteY4" fmla="*/ 6693950 h 8285287"/>
              <a:gd name="connsiteX0" fmla="*/ 7686031 w 7686031"/>
              <a:gd name="connsiteY0" fmla="*/ 6693950 h 8304000"/>
              <a:gd name="connsiteX1" fmla="*/ 3121632 w 7686031"/>
              <a:gd name="connsiteY1" fmla="*/ 8086651 h 8304000"/>
              <a:gd name="connsiteX2" fmla="*/ 98682 w 7686031"/>
              <a:gd name="connsiteY2" fmla="*/ 4446323 h 8304000"/>
              <a:gd name="connsiteX3" fmla="*/ 1283598 w 7686031"/>
              <a:gd name="connsiteY3" fmla="*/ 0 h 8304000"/>
              <a:gd name="connsiteX4" fmla="*/ 7686031 w 7686031"/>
              <a:gd name="connsiteY4" fmla="*/ 6693950 h 8304000"/>
              <a:gd name="connsiteX0" fmla="*/ 6080432 w 6080432"/>
              <a:gd name="connsiteY0" fmla="*/ 4970056 h 8089700"/>
              <a:gd name="connsiteX1" fmla="*/ 3121632 w 6080432"/>
              <a:gd name="connsiteY1" fmla="*/ 8086651 h 8089700"/>
              <a:gd name="connsiteX2" fmla="*/ 98682 w 6080432"/>
              <a:gd name="connsiteY2" fmla="*/ 4446323 h 8089700"/>
              <a:gd name="connsiteX3" fmla="*/ 1283598 w 6080432"/>
              <a:gd name="connsiteY3" fmla="*/ 0 h 8089700"/>
              <a:gd name="connsiteX4" fmla="*/ 6080432 w 6080432"/>
              <a:gd name="connsiteY4" fmla="*/ 4970056 h 8089700"/>
              <a:gd name="connsiteX0" fmla="*/ 6080432 w 6080432"/>
              <a:gd name="connsiteY0" fmla="*/ 4970056 h 8089573"/>
              <a:gd name="connsiteX1" fmla="*/ 3121632 w 6080432"/>
              <a:gd name="connsiteY1" fmla="*/ 8086651 h 8089573"/>
              <a:gd name="connsiteX2" fmla="*/ 98682 w 6080432"/>
              <a:gd name="connsiteY2" fmla="*/ 4446323 h 8089573"/>
              <a:gd name="connsiteX3" fmla="*/ 1283598 w 6080432"/>
              <a:gd name="connsiteY3" fmla="*/ 0 h 8089573"/>
              <a:gd name="connsiteX4" fmla="*/ 6080432 w 6080432"/>
              <a:gd name="connsiteY4" fmla="*/ 4970056 h 8089573"/>
              <a:gd name="connsiteX0" fmla="*/ 6080432 w 6080432"/>
              <a:gd name="connsiteY0" fmla="*/ 4970056 h 7985124"/>
              <a:gd name="connsiteX1" fmla="*/ 2916353 w 6080432"/>
              <a:gd name="connsiteY1" fmla="*/ 7982038 h 7985124"/>
              <a:gd name="connsiteX2" fmla="*/ 98682 w 6080432"/>
              <a:gd name="connsiteY2" fmla="*/ 4446323 h 7985124"/>
              <a:gd name="connsiteX3" fmla="*/ 1283598 w 6080432"/>
              <a:gd name="connsiteY3" fmla="*/ 0 h 7985124"/>
              <a:gd name="connsiteX4" fmla="*/ 6080432 w 6080432"/>
              <a:gd name="connsiteY4" fmla="*/ 4970056 h 7985124"/>
              <a:gd name="connsiteX0" fmla="*/ 6080432 w 6080432"/>
              <a:gd name="connsiteY0" fmla="*/ 4970056 h 8100133"/>
              <a:gd name="connsiteX1" fmla="*/ 2916353 w 6080432"/>
              <a:gd name="connsiteY1" fmla="*/ 7982038 h 8100133"/>
              <a:gd name="connsiteX2" fmla="*/ 98682 w 6080432"/>
              <a:gd name="connsiteY2" fmla="*/ 4446323 h 8100133"/>
              <a:gd name="connsiteX3" fmla="*/ 1283598 w 6080432"/>
              <a:gd name="connsiteY3" fmla="*/ 0 h 8100133"/>
              <a:gd name="connsiteX4" fmla="*/ 6080432 w 6080432"/>
              <a:gd name="connsiteY4" fmla="*/ 4970056 h 8100133"/>
              <a:gd name="connsiteX0" fmla="*/ 6080432 w 6080432"/>
              <a:gd name="connsiteY0" fmla="*/ 4970056 h 7992491"/>
              <a:gd name="connsiteX1" fmla="*/ 2916353 w 6080432"/>
              <a:gd name="connsiteY1" fmla="*/ 7982038 h 7992491"/>
              <a:gd name="connsiteX2" fmla="*/ 98682 w 6080432"/>
              <a:gd name="connsiteY2" fmla="*/ 4446323 h 7992491"/>
              <a:gd name="connsiteX3" fmla="*/ 1283598 w 6080432"/>
              <a:gd name="connsiteY3" fmla="*/ 0 h 7992491"/>
              <a:gd name="connsiteX4" fmla="*/ 6080432 w 6080432"/>
              <a:gd name="connsiteY4" fmla="*/ 4970056 h 7992491"/>
              <a:gd name="connsiteX0" fmla="*/ 6080432 w 6080432"/>
              <a:gd name="connsiteY0" fmla="*/ 4970056 h 8321493"/>
              <a:gd name="connsiteX1" fmla="*/ 2588848 w 6080432"/>
              <a:gd name="connsiteY1" fmla="*/ 8312429 h 8321493"/>
              <a:gd name="connsiteX2" fmla="*/ 98682 w 6080432"/>
              <a:gd name="connsiteY2" fmla="*/ 4446323 h 8321493"/>
              <a:gd name="connsiteX3" fmla="*/ 1283598 w 6080432"/>
              <a:gd name="connsiteY3" fmla="*/ 0 h 8321493"/>
              <a:gd name="connsiteX4" fmla="*/ 6080432 w 6080432"/>
              <a:gd name="connsiteY4" fmla="*/ 4970056 h 8321493"/>
              <a:gd name="connsiteX0" fmla="*/ 6080432 w 6080432"/>
              <a:gd name="connsiteY0" fmla="*/ 4970056 h 8413922"/>
              <a:gd name="connsiteX1" fmla="*/ 2588848 w 6080432"/>
              <a:gd name="connsiteY1" fmla="*/ 8312429 h 8413922"/>
              <a:gd name="connsiteX2" fmla="*/ 98682 w 6080432"/>
              <a:gd name="connsiteY2" fmla="*/ 4446323 h 8413922"/>
              <a:gd name="connsiteX3" fmla="*/ 1283598 w 6080432"/>
              <a:gd name="connsiteY3" fmla="*/ 0 h 8413922"/>
              <a:gd name="connsiteX4" fmla="*/ 6080432 w 6080432"/>
              <a:gd name="connsiteY4" fmla="*/ 4970056 h 8413922"/>
              <a:gd name="connsiteX0" fmla="*/ 6080432 w 6080432"/>
              <a:gd name="connsiteY0" fmla="*/ 4970056 h 8313845"/>
              <a:gd name="connsiteX1" fmla="*/ 2588848 w 6080432"/>
              <a:gd name="connsiteY1" fmla="*/ 8312429 h 8313845"/>
              <a:gd name="connsiteX2" fmla="*/ 98682 w 6080432"/>
              <a:gd name="connsiteY2" fmla="*/ 4446323 h 8313845"/>
              <a:gd name="connsiteX3" fmla="*/ 1283598 w 6080432"/>
              <a:gd name="connsiteY3" fmla="*/ 0 h 8313845"/>
              <a:gd name="connsiteX4" fmla="*/ 6080432 w 6080432"/>
              <a:gd name="connsiteY4" fmla="*/ 4970056 h 8313845"/>
              <a:gd name="connsiteX0" fmla="*/ 6080432 w 6080432"/>
              <a:gd name="connsiteY0" fmla="*/ 4970056 h 8314025"/>
              <a:gd name="connsiteX1" fmla="*/ 2588848 w 6080432"/>
              <a:gd name="connsiteY1" fmla="*/ 8312429 h 8314025"/>
              <a:gd name="connsiteX2" fmla="*/ 98682 w 6080432"/>
              <a:gd name="connsiteY2" fmla="*/ 4446323 h 8314025"/>
              <a:gd name="connsiteX3" fmla="*/ 1283598 w 6080432"/>
              <a:gd name="connsiteY3" fmla="*/ 0 h 8314025"/>
              <a:gd name="connsiteX4" fmla="*/ 6080432 w 6080432"/>
              <a:gd name="connsiteY4" fmla="*/ 4970056 h 8314025"/>
              <a:gd name="connsiteX0" fmla="*/ 6037882 w 6037882"/>
              <a:gd name="connsiteY0" fmla="*/ 4924970 h 8314419"/>
              <a:gd name="connsiteX1" fmla="*/ 2588848 w 6037882"/>
              <a:gd name="connsiteY1" fmla="*/ 8312429 h 8314419"/>
              <a:gd name="connsiteX2" fmla="*/ 98682 w 6037882"/>
              <a:gd name="connsiteY2" fmla="*/ 4446323 h 8314419"/>
              <a:gd name="connsiteX3" fmla="*/ 1283598 w 6037882"/>
              <a:gd name="connsiteY3" fmla="*/ 0 h 8314419"/>
              <a:gd name="connsiteX4" fmla="*/ 6037882 w 6037882"/>
              <a:gd name="connsiteY4" fmla="*/ 4924970 h 8314419"/>
              <a:gd name="connsiteX0" fmla="*/ 6037882 w 6037882"/>
              <a:gd name="connsiteY0" fmla="*/ 4924970 h 8420407"/>
              <a:gd name="connsiteX1" fmla="*/ 2588848 w 6037882"/>
              <a:gd name="connsiteY1" fmla="*/ 8312429 h 8420407"/>
              <a:gd name="connsiteX2" fmla="*/ 98682 w 6037882"/>
              <a:gd name="connsiteY2" fmla="*/ 4446323 h 8420407"/>
              <a:gd name="connsiteX3" fmla="*/ 1283598 w 6037882"/>
              <a:gd name="connsiteY3" fmla="*/ 0 h 8420407"/>
              <a:gd name="connsiteX4" fmla="*/ 6037882 w 6037882"/>
              <a:gd name="connsiteY4" fmla="*/ 4924970 h 8420407"/>
              <a:gd name="connsiteX0" fmla="*/ 6034712 w 6034712"/>
              <a:gd name="connsiteY0" fmla="*/ 5034514 h 8315487"/>
              <a:gd name="connsiteX1" fmla="*/ 2588848 w 6034712"/>
              <a:gd name="connsiteY1" fmla="*/ 8312429 h 8315487"/>
              <a:gd name="connsiteX2" fmla="*/ 98682 w 6034712"/>
              <a:gd name="connsiteY2" fmla="*/ 4446323 h 8315487"/>
              <a:gd name="connsiteX3" fmla="*/ 1283598 w 6034712"/>
              <a:gd name="connsiteY3" fmla="*/ 0 h 8315487"/>
              <a:gd name="connsiteX4" fmla="*/ 6034712 w 6034712"/>
              <a:gd name="connsiteY4" fmla="*/ 5034514 h 8315487"/>
              <a:gd name="connsiteX0" fmla="*/ 6034712 w 6034712"/>
              <a:gd name="connsiteY0" fmla="*/ 5034514 h 8412448"/>
              <a:gd name="connsiteX1" fmla="*/ 2588848 w 6034712"/>
              <a:gd name="connsiteY1" fmla="*/ 8312429 h 8412448"/>
              <a:gd name="connsiteX2" fmla="*/ 98682 w 6034712"/>
              <a:gd name="connsiteY2" fmla="*/ 4446323 h 8412448"/>
              <a:gd name="connsiteX3" fmla="*/ 1283598 w 6034712"/>
              <a:gd name="connsiteY3" fmla="*/ 0 h 8412448"/>
              <a:gd name="connsiteX4" fmla="*/ 6034712 w 6034712"/>
              <a:gd name="connsiteY4" fmla="*/ 5034514 h 8412448"/>
              <a:gd name="connsiteX0" fmla="*/ 6034712 w 6034712"/>
              <a:gd name="connsiteY0" fmla="*/ 5034514 h 8315245"/>
              <a:gd name="connsiteX1" fmla="*/ 2588848 w 6034712"/>
              <a:gd name="connsiteY1" fmla="*/ 8312429 h 8315245"/>
              <a:gd name="connsiteX2" fmla="*/ 98682 w 6034712"/>
              <a:gd name="connsiteY2" fmla="*/ 4446323 h 8315245"/>
              <a:gd name="connsiteX3" fmla="*/ 1283598 w 6034712"/>
              <a:gd name="connsiteY3" fmla="*/ 0 h 8315245"/>
              <a:gd name="connsiteX4" fmla="*/ 6034712 w 6034712"/>
              <a:gd name="connsiteY4" fmla="*/ 5034514 h 8315245"/>
              <a:gd name="connsiteX0" fmla="*/ 6034712 w 6034712"/>
              <a:gd name="connsiteY0" fmla="*/ 5034514 h 8485251"/>
              <a:gd name="connsiteX1" fmla="*/ 2408505 w 6034712"/>
              <a:gd name="connsiteY1" fmla="*/ 8482626 h 8485251"/>
              <a:gd name="connsiteX2" fmla="*/ 98682 w 6034712"/>
              <a:gd name="connsiteY2" fmla="*/ 4446323 h 8485251"/>
              <a:gd name="connsiteX3" fmla="*/ 1283598 w 6034712"/>
              <a:gd name="connsiteY3" fmla="*/ 0 h 8485251"/>
              <a:gd name="connsiteX4" fmla="*/ 6034712 w 6034712"/>
              <a:gd name="connsiteY4" fmla="*/ 5034514 h 8485251"/>
              <a:gd name="connsiteX0" fmla="*/ 6034712 w 6034712"/>
              <a:gd name="connsiteY0" fmla="*/ 5034514 h 8496510"/>
              <a:gd name="connsiteX1" fmla="*/ 2419142 w 6034712"/>
              <a:gd name="connsiteY1" fmla="*/ 8493897 h 8496510"/>
              <a:gd name="connsiteX2" fmla="*/ 98682 w 6034712"/>
              <a:gd name="connsiteY2" fmla="*/ 4446323 h 8496510"/>
              <a:gd name="connsiteX3" fmla="*/ 1283598 w 6034712"/>
              <a:gd name="connsiteY3" fmla="*/ 0 h 8496510"/>
              <a:gd name="connsiteX4" fmla="*/ 6034712 w 6034712"/>
              <a:gd name="connsiteY4" fmla="*/ 5034514 h 8496510"/>
              <a:gd name="connsiteX0" fmla="*/ 6034712 w 6034712"/>
              <a:gd name="connsiteY0" fmla="*/ 5034514 h 8506081"/>
              <a:gd name="connsiteX1" fmla="*/ 2419142 w 6034712"/>
              <a:gd name="connsiteY1" fmla="*/ 8493897 h 8506081"/>
              <a:gd name="connsiteX2" fmla="*/ 98682 w 6034712"/>
              <a:gd name="connsiteY2" fmla="*/ 4446323 h 8506081"/>
              <a:gd name="connsiteX3" fmla="*/ 1283598 w 6034712"/>
              <a:gd name="connsiteY3" fmla="*/ 0 h 8506081"/>
              <a:gd name="connsiteX4" fmla="*/ 6034712 w 6034712"/>
              <a:gd name="connsiteY4" fmla="*/ 5034514 h 8506081"/>
              <a:gd name="connsiteX0" fmla="*/ 6034712 w 6034712"/>
              <a:gd name="connsiteY0" fmla="*/ 5034514 h 8497077"/>
              <a:gd name="connsiteX1" fmla="*/ 2419142 w 6034712"/>
              <a:gd name="connsiteY1" fmla="*/ 8493897 h 8497077"/>
              <a:gd name="connsiteX2" fmla="*/ 98682 w 6034712"/>
              <a:gd name="connsiteY2" fmla="*/ 4446323 h 8497077"/>
              <a:gd name="connsiteX3" fmla="*/ 1283598 w 6034712"/>
              <a:gd name="connsiteY3" fmla="*/ 0 h 8497077"/>
              <a:gd name="connsiteX4" fmla="*/ 6034712 w 6034712"/>
              <a:gd name="connsiteY4" fmla="*/ 5034514 h 8497077"/>
              <a:gd name="connsiteX0" fmla="*/ 6034712 w 6034712"/>
              <a:gd name="connsiteY0" fmla="*/ 5034514 h 8498046"/>
              <a:gd name="connsiteX1" fmla="*/ 2419142 w 6034712"/>
              <a:gd name="connsiteY1" fmla="*/ 8493897 h 8498046"/>
              <a:gd name="connsiteX2" fmla="*/ 98682 w 6034712"/>
              <a:gd name="connsiteY2" fmla="*/ 4446323 h 8498046"/>
              <a:gd name="connsiteX3" fmla="*/ 1283598 w 6034712"/>
              <a:gd name="connsiteY3" fmla="*/ 0 h 8498046"/>
              <a:gd name="connsiteX4" fmla="*/ 6034712 w 6034712"/>
              <a:gd name="connsiteY4" fmla="*/ 5034514 h 8498046"/>
              <a:gd name="connsiteX0" fmla="*/ 6034712 w 6034712"/>
              <a:gd name="connsiteY0" fmla="*/ 5034514 h 8497890"/>
              <a:gd name="connsiteX1" fmla="*/ 2419142 w 6034712"/>
              <a:gd name="connsiteY1" fmla="*/ 8493897 h 8497890"/>
              <a:gd name="connsiteX2" fmla="*/ 98682 w 6034712"/>
              <a:gd name="connsiteY2" fmla="*/ 4446323 h 8497890"/>
              <a:gd name="connsiteX3" fmla="*/ 1283598 w 6034712"/>
              <a:gd name="connsiteY3" fmla="*/ 0 h 8497890"/>
              <a:gd name="connsiteX4" fmla="*/ 6034712 w 6034712"/>
              <a:gd name="connsiteY4" fmla="*/ 5034514 h 8497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34712" h="8497890">
                <a:moveTo>
                  <a:pt x="6034712" y="5034514"/>
                </a:moveTo>
                <a:cubicBezTo>
                  <a:pt x="4886091" y="6127152"/>
                  <a:pt x="3179190" y="7830372"/>
                  <a:pt x="2419142" y="8493897"/>
                </a:cubicBezTo>
                <a:cubicBezTo>
                  <a:pt x="2300752" y="8597252"/>
                  <a:pt x="604628" y="6679675"/>
                  <a:pt x="98682" y="4446323"/>
                </a:cubicBezTo>
                <a:cubicBezTo>
                  <a:pt x="-215258" y="2839114"/>
                  <a:pt x="230554" y="1166229"/>
                  <a:pt x="1283598" y="0"/>
                </a:cubicBezTo>
                <a:lnTo>
                  <a:pt x="6034712" y="5034514"/>
                </a:lnTo>
                <a:close/>
              </a:path>
            </a:pathLst>
          </a:custGeom>
          <a:gradFill>
            <a:gsLst>
              <a:gs pos="0">
                <a:srgbClr val="009933"/>
              </a:gs>
              <a:gs pos="100000">
                <a:srgbClr val="1E428B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Gráfico 2">
            <a:extLst>
              <a:ext uri="{FF2B5EF4-FFF2-40B4-BE49-F238E27FC236}">
                <a16:creationId xmlns:a16="http://schemas.microsoft.com/office/drawing/2014/main" id="{2D86722E-3657-6C5D-A194-251C199CF5F0}"/>
              </a:ext>
            </a:extLst>
          </p:cNvPr>
          <p:cNvSpPr/>
          <p:nvPr userDrawn="1"/>
        </p:nvSpPr>
        <p:spPr>
          <a:xfrm rot="332622">
            <a:off x="-46495" y="-439492"/>
            <a:ext cx="5160936" cy="7289743"/>
          </a:xfrm>
          <a:custGeom>
            <a:avLst/>
            <a:gdLst>
              <a:gd name="connsiteX0" fmla="*/ 0 w 4564743"/>
              <a:gd name="connsiteY0" fmla="*/ 6892830 h 6892830"/>
              <a:gd name="connsiteX1" fmla="*/ 4564744 w 4564743"/>
              <a:gd name="connsiteY1" fmla="*/ 1351151 h 6892830"/>
              <a:gd name="connsiteX2" fmla="*/ 4401977 w 4564743"/>
              <a:gd name="connsiteY2" fmla="*/ 0 h 6892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64743" h="6892830">
                <a:moveTo>
                  <a:pt x="0" y="6892830"/>
                </a:moveTo>
                <a:cubicBezTo>
                  <a:pt x="2600893" y="6388821"/>
                  <a:pt x="4564744" y="4099369"/>
                  <a:pt x="4564744" y="1351151"/>
                </a:cubicBezTo>
                <a:cubicBezTo>
                  <a:pt x="4564744" y="885439"/>
                  <a:pt x="4508308" y="432943"/>
                  <a:pt x="4401977" y="0"/>
                </a:cubicBezTo>
              </a:path>
            </a:pathLst>
          </a:custGeom>
          <a:noFill/>
          <a:ln w="26934" cap="flat">
            <a:solidFill>
              <a:srgbClr val="52BBB5"/>
            </a:solidFill>
            <a:prstDash val="solid"/>
            <a:miter/>
          </a:ln>
        </p:spPr>
        <p:txBody>
          <a:bodyPr rtlCol="0" anchor="ctr"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3367458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Forma, Círculo&#10;&#10;Descrição gerada automaticamente">
            <a:extLst>
              <a:ext uri="{FF2B5EF4-FFF2-40B4-BE49-F238E27FC236}">
                <a16:creationId xmlns:a16="http://schemas.microsoft.com/office/drawing/2014/main" id="{CB46790D-DCC3-F44B-A344-D71F1F30769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5539"/>
            <a:ext cx="7766186" cy="6887292"/>
          </a:xfrm>
          <a:prstGeom prst="rect">
            <a:avLst/>
          </a:prstGeom>
        </p:spPr>
      </p:pic>
      <p:sp>
        <p:nvSpPr>
          <p:cNvPr id="3" name="Gráfico 2">
            <a:extLst>
              <a:ext uri="{FF2B5EF4-FFF2-40B4-BE49-F238E27FC236}">
                <a16:creationId xmlns:a16="http://schemas.microsoft.com/office/drawing/2014/main" id="{29A6F48D-493D-AA31-7D72-B1B21D81BF28}"/>
              </a:ext>
            </a:extLst>
          </p:cNvPr>
          <p:cNvSpPr/>
          <p:nvPr userDrawn="1"/>
        </p:nvSpPr>
        <p:spPr>
          <a:xfrm>
            <a:off x="3246467" y="0"/>
            <a:ext cx="4564743" cy="6892830"/>
          </a:xfrm>
          <a:custGeom>
            <a:avLst/>
            <a:gdLst>
              <a:gd name="connsiteX0" fmla="*/ 0 w 4564743"/>
              <a:gd name="connsiteY0" fmla="*/ 6892830 h 6892830"/>
              <a:gd name="connsiteX1" fmla="*/ 4564744 w 4564743"/>
              <a:gd name="connsiteY1" fmla="*/ 1351151 h 6892830"/>
              <a:gd name="connsiteX2" fmla="*/ 4401977 w 4564743"/>
              <a:gd name="connsiteY2" fmla="*/ 0 h 6892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64743" h="6892830">
                <a:moveTo>
                  <a:pt x="0" y="6892830"/>
                </a:moveTo>
                <a:cubicBezTo>
                  <a:pt x="2600893" y="6388821"/>
                  <a:pt x="4564744" y="4099369"/>
                  <a:pt x="4564744" y="1351151"/>
                </a:cubicBezTo>
                <a:cubicBezTo>
                  <a:pt x="4564744" y="885439"/>
                  <a:pt x="4508308" y="432943"/>
                  <a:pt x="4401977" y="0"/>
                </a:cubicBezTo>
              </a:path>
            </a:pathLst>
          </a:custGeom>
          <a:noFill/>
          <a:ln w="26934" cap="flat">
            <a:solidFill>
              <a:srgbClr val="008A75"/>
            </a:solidFill>
            <a:prstDash val="solid"/>
            <a:miter/>
          </a:ln>
        </p:spPr>
        <p:txBody>
          <a:bodyPr rtlCol="0" anchor="ctr"/>
          <a:lstStyle/>
          <a:p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9D5B95B-91C9-244A-E802-266F5733235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66665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6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Forma, Círculo&#10;&#10;Descrição gerada automaticamente">
            <a:extLst>
              <a:ext uri="{FF2B5EF4-FFF2-40B4-BE49-F238E27FC236}">
                <a16:creationId xmlns:a16="http://schemas.microsoft.com/office/drawing/2014/main" id="{CB46790D-DCC3-F44B-A344-D71F1F30769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5539"/>
            <a:ext cx="7766186" cy="6887292"/>
          </a:xfrm>
          <a:prstGeom prst="rect">
            <a:avLst/>
          </a:prstGeom>
        </p:spPr>
      </p:pic>
      <p:sp>
        <p:nvSpPr>
          <p:cNvPr id="3" name="Gráfico 2">
            <a:extLst>
              <a:ext uri="{FF2B5EF4-FFF2-40B4-BE49-F238E27FC236}">
                <a16:creationId xmlns:a16="http://schemas.microsoft.com/office/drawing/2014/main" id="{29A6F48D-493D-AA31-7D72-B1B21D81BF28}"/>
              </a:ext>
            </a:extLst>
          </p:cNvPr>
          <p:cNvSpPr/>
          <p:nvPr userDrawn="1"/>
        </p:nvSpPr>
        <p:spPr>
          <a:xfrm>
            <a:off x="3246467" y="0"/>
            <a:ext cx="4564743" cy="6892830"/>
          </a:xfrm>
          <a:custGeom>
            <a:avLst/>
            <a:gdLst>
              <a:gd name="connsiteX0" fmla="*/ 0 w 4564743"/>
              <a:gd name="connsiteY0" fmla="*/ 6892830 h 6892830"/>
              <a:gd name="connsiteX1" fmla="*/ 4564744 w 4564743"/>
              <a:gd name="connsiteY1" fmla="*/ 1351151 h 6892830"/>
              <a:gd name="connsiteX2" fmla="*/ 4401977 w 4564743"/>
              <a:gd name="connsiteY2" fmla="*/ 0 h 6892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64743" h="6892830">
                <a:moveTo>
                  <a:pt x="0" y="6892830"/>
                </a:moveTo>
                <a:cubicBezTo>
                  <a:pt x="2600893" y="6388821"/>
                  <a:pt x="4564744" y="4099369"/>
                  <a:pt x="4564744" y="1351151"/>
                </a:cubicBezTo>
                <a:cubicBezTo>
                  <a:pt x="4564744" y="885439"/>
                  <a:pt x="4508308" y="432943"/>
                  <a:pt x="4401977" y="0"/>
                </a:cubicBezTo>
              </a:path>
            </a:pathLst>
          </a:custGeom>
          <a:noFill/>
          <a:ln w="26934" cap="flat">
            <a:solidFill>
              <a:srgbClr val="008A75"/>
            </a:solidFill>
            <a:prstDash val="solid"/>
            <a:miter/>
          </a:ln>
        </p:spPr>
        <p:txBody>
          <a:bodyPr rtlCol="0" anchor="ctr"/>
          <a:lstStyle/>
          <a:p>
            <a:endParaRPr lang="pt-BR" dirty="0"/>
          </a:p>
        </p:txBody>
      </p:sp>
      <p:sp>
        <p:nvSpPr>
          <p:cNvPr id="7" name="Text Box 9">
            <a:extLst>
              <a:ext uri="{FF2B5EF4-FFF2-40B4-BE49-F238E27FC236}">
                <a16:creationId xmlns:a16="http://schemas.microsoft.com/office/drawing/2014/main" id="{160D5149-624A-29E8-2BC6-EAFBA448981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15296" y="6167652"/>
            <a:ext cx="1531832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fontAlgn="base" hangingPunct="1">
              <a:spcBef>
                <a:spcPts val="300"/>
              </a:spcBef>
              <a:spcAft>
                <a:spcPct val="0"/>
              </a:spcAft>
            </a:pPr>
            <a:r>
              <a:rPr lang="pt-BR" altLang="pt-BR" sz="1000" b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Documento Ostensivo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9D5B95B-91C9-244A-E802-266F5733235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47034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rma Livre: Forma 7">
            <a:extLst>
              <a:ext uri="{FF2B5EF4-FFF2-40B4-BE49-F238E27FC236}">
                <a16:creationId xmlns:a16="http://schemas.microsoft.com/office/drawing/2014/main" id="{6158BF79-B777-450E-D46B-C9216499FCE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0 w 782446"/>
              <a:gd name="connsiteY0" fmla="*/ 0 h 782446"/>
              <a:gd name="connsiteX1" fmla="*/ 782447 w 782446"/>
              <a:gd name="connsiteY1" fmla="*/ 0 h 782446"/>
              <a:gd name="connsiteX2" fmla="*/ 782447 w 782446"/>
              <a:gd name="connsiteY2" fmla="*/ 782447 h 782446"/>
              <a:gd name="connsiteX3" fmla="*/ 0 w 782446"/>
              <a:gd name="connsiteY3" fmla="*/ 782447 h 782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2446" h="782446">
                <a:moveTo>
                  <a:pt x="0" y="0"/>
                </a:moveTo>
                <a:lnTo>
                  <a:pt x="782447" y="0"/>
                </a:lnTo>
                <a:lnTo>
                  <a:pt x="782447" y="782447"/>
                </a:lnTo>
                <a:lnTo>
                  <a:pt x="0" y="782447"/>
                </a:lnTo>
                <a:close/>
              </a:path>
            </a:pathLst>
          </a:custGeom>
          <a:gradFill>
            <a:gsLst>
              <a:gs pos="0">
                <a:srgbClr val="006FB9"/>
              </a:gs>
              <a:gs pos="50000">
                <a:srgbClr val="007C97"/>
              </a:gs>
              <a:gs pos="100000">
                <a:srgbClr val="008A75"/>
              </a:gs>
            </a:gsLst>
            <a:lin ang="0" scaled="1"/>
          </a:gradFill>
          <a:ln w="2919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653E95A8-747E-329B-E6CD-EF5726E6DBA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82441" y="6162673"/>
            <a:ext cx="1216852" cy="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20039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rma Livre: Forma 7">
            <a:extLst>
              <a:ext uri="{FF2B5EF4-FFF2-40B4-BE49-F238E27FC236}">
                <a16:creationId xmlns:a16="http://schemas.microsoft.com/office/drawing/2014/main" id="{6158BF79-B777-450E-D46B-C9216499FCE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0 w 782446"/>
              <a:gd name="connsiteY0" fmla="*/ 0 h 782446"/>
              <a:gd name="connsiteX1" fmla="*/ 782447 w 782446"/>
              <a:gd name="connsiteY1" fmla="*/ 0 h 782446"/>
              <a:gd name="connsiteX2" fmla="*/ 782447 w 782446"/>
              <a:gd name="connsiteY2" fmla="*/ 782447 h 782446"/>
              <a:gd name="connsiteX3" fmla="*/ 0 w 782446"/>
              <a:gd name="connsiteY3" fmla="*/ 782447 h 782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2446" h="782446">
                <a:moveTo>
                  <a:pt x="0" y="0"/>
                </a:moveTo>
                <a:lnTo>
                  <a:pt x="782447" y="0"/>
                </a:lnTo>
                <a:lnTo>
                  <a:pt x="782447" y="782447"/>
                </a:lnTo>
                <a:lnTo>
                  <a:pt x="0" y="782447"/>
                </a:lnTo>
                <a:close/>
              </a:path>
            </a:pathLst>
          </a:custGeom>
          <a:gradFill>
            <a:gsLst>
              <a:gs pos="0">
                <a:srgbClr val="006FB9"/>
              </a:gs>
              <a:gs pos="50000">
                <a:srgbClr val="007C97"/>
              </a:gs>
              <a:gs pos="100000">
                <a:srgbClr val="008A75"/>
              </a:gs>
            </a:gsLst>
            <a:lin ang="0" scaled="1"/>
          </a:gradFill>
          <a:ln w="2919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653E95A8-747E-329B-E6CD-EF5726E6DBA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82441" y="6162673"/>
            <a:ext cx="1216852" cy="251200"/>
          </a:xfrm>
          <a:prstGeom prst="rect">
            <a:avLst/>
          </a:prstGeom>
        </p:spPr>
      </p:pic>
      <p:sp>
        <p:nvSpPr>
          <p:cNvPr id="2" name="Gráfico 3">
            <a:extLst>
              <a:ext uri="{FF2B5EF4-FFF2-40B4-BE49-F238E27FC236}">
                <a16:creationId xmlns:a16="http://schemas.microsoft.com/office/drawing/2014/main" id="{2D59DE4D-37DC-612F-F150-86CB7E21BCDC}"/>
              </a:ext>
            </a:extLst>
          </p:cNvPr>
          <p:cNvSpPr/>
          <p:nvPr userDrawn="1"/>
        </p:nvSpPr>
        <p:spPr>
          <a:xfrm rot="10800000" flipH="1">
            <a:off x="9397999" y="0"/>
            <a:ext cx="2794001" cy="1204472"/>
          </a:xfrm>
          <a:custGeom>
            <a:avLst/>
            <a:gdLst>
              <a:gd name="connsiteX0" fmla="*/ 2170995 w 2170995"/>
              <a:gd name="connsiteY0" fmla="*/ 79850 h 907543"/>
              <a:gd name="connsiteX1" fmla="*/ 1623497 w 2170995"/>
              <a:gd name="connsiteY1" fmla="*/ 0 h 907543"/>
              <a:gd name="connsiteX2" fmla="*/ 0 w 2170995"/>
              <a:gd name="connsiteY2" fmla="*/ 907544 h 90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995" h="907543">
                <a:moveTo>
                  <a:pt x="2170995" y="79850"/>
                </a:moveTo>
                <a:cubicBezTo>
                  <a:pt x="1997579" y="27912"/>
                  <a:pt x="1813784" y="0"/>
                  <a:pt x="1623497" y="0"/>
                </a:cubicBezTo>
                <a:cubicBezTo>
                  <a:pt x="937033" y="0"/>
                  <a:pt x="335403" y="363018"/>
                  <a:pt x="0" y="907544"/>
                </a:cubicBezTo>
              </a:path>
            </a:pathLst>
          </a:custGeom>
          <a:noFill/>
          <a:ln w="22225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843488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rma Livre: Forma 7">
            <a:extLst>
              <a:ext uri="{FF2B5EF4-FFF2-40B4-BE49-F238E27FC236}">
                <a16:creationId xmlns:a16="http://schemas.microsoft.com/office/drawing/2014/main" id="{6158BF79-B777-450E-D46B-C9216499FCE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0 w 782446"/>
              <a:gd name="connsiteY0" fmla="*/ 0 h 782446"/>
              <a:gd name="connsiteX1" fmla="*/ 782447 w 782446"/>
              <a:gd name="connsiteY1" fmla="*/ 0 h 782446"/>
              <a:gd name="connsiteX2" fmla="*/ 782447 w 782446"/>
              <a:gd name="connsiteY2" fmla="*/ 782447 h 782446"/>
              <a:gd name="connsiteX3" fmla="*/ 0 w 782446"/>
              <a:gd name="connsiteY3" fmla="*/ 782447 h 782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2446" h="782446">
                <a:moveTo>
                  <a:pt x="0" y="0"/>
                </a:moveTo>
                <a:lnTo>
                  <a:pt x="782447" y="0"/>
                </a:lnTo>
                <a:lnTo>
                  <a:pt x="782447" y="782447"/>
                </a:lnTo>
                <a:lnTo>
                  <a:pt x="0" y="782447"/>
                </a:lnTo>
                <a:close/>
              </a:path>
            </a:pathLst>
          </a:custGeom>
          <a:gradFill>
            <a:gsLst>
              <a:gs pos="0">
                <a:srgbClr val="006FB9"/>
              </a:gs>
              <a:gs pos="50000">
                <a:srgbClr val="007C97"/>
              </a:gs>
              <a:gs pos="100000">
                <a:srgbClr val="008A75"/>
              </a:gs>
            </a:gsLst>
            <a:lin ang="0" scaled="1"/>
          </a:gradFill>
          <a:ln w="2919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5873034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rma Livre: Forma 7">
            <a:extLst>
              <a:ext uri="{FF2B5EF4-FFF2-40B4-BE49-F238E27FC236}">
                <a16:creationId xmlns:a16="http://schemas.microsoft.com/office/drawing/2014/main" id="{6158BF79-B777-450E-D46B-C9216499FCE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0 w 782446"/>
              <a:gd name="connsiteY0" fmla="*/ 0 h 782446"/>
              <a:gd name="connsiteX1" fmla="*/ 782447 w 782446"/>
              <a:gd name="connsiteY1" fmla="*/ 0 h 782446"/>
              <a:gd name="connsiteX2" fmla="*/ 782447 w 782446"/>
              <a:gd name="connsiteY2" fmla="*/ 782447 h 782446"/>
              <a:gd name="connsiteX3" fmla="*/ 0 w 782446"/>
              <a:gd name="connsiteY3" fmla="*/ 782447 h 782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2446" h="782446">
                <a:moveTo>
                  <a:pt x="0" y="0"/>
                </a:moveTo>
                <a:lnTo>
                  <a:pt x="782447" y="0"/>
                </a:lnTo>
                <a:lnTo>
                  <a:pt x="782447" y="782447"/>
                </a:lnTo>
                <a:lnTo>
                  <a:pt x="0" y="782447"/>
                </a:lnTo>
                <a:close/>
              </a:path>
            </a:pathLst>
          </a:custGeom>
          <a:gradFill>
            <a:gsLst>
              <a:gs pos="0">
                <a:srgbClr val="006FB9">
                  <a:alpha val="25000"/>
                </a:srgbClr>
              </a:gs>
              <a:gs pos="100000">
                <a:srgbClr val="008A75">
                  <a:alpha val="25000"/>
                </a:srgbClr>
              </a:gs>
            </a:gsLst>
            <a:lin ang="0" scaled="1"/>
          </a:gradFill>
          <a:ln w="2919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1E194C4-7ECE-354A-58C5-160876ACD79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9391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3">
            <a:extLst>
              <a:ext uri="{FF2B5EF4-FFF2-40B4-BE49-F238E27FC236}">
                <a16:creationId xmlns:a16="http://schemas.microsoft.com/office/drawing/2014/main" id="{BF56CC35-577E-20DF-D1E8-198E4A2044B3}"/>
              </a:ext>
            </a:extLst>
          </p:cNvPr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gradFill>
            <a:gsLst>
              <a:gs pos="42000">
                <a:srgbClr val="185087"/>
              </a:gs>
              <a:gs pos="0">
                <a:schemeClr val="accent1"/>
              </a:gs>
              <a:gs pos="100000">
                <a:srgbClr val="008A75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Imagem 5">
            <a:extLst>
              <a:ext uri="{FF2B5EF4-FFF2-40B4-BE49-F238E27FC236}">
                <a16:creationId xmlns:a16="http://schemas.microsoft.com/office/drawing/2014/main" id="{84FD9D36-078B-87D2-6421-2696848A6D4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357" b="-2"/>
          <a:stretch/>
        </p:blipFill>
        <p:spPr>
          <a:xfrm>
            <a:off x="-9524" y="0"/>
            <a:ext cx="3529101" cy="5005915"/>
          </a:xfrm>
          <a:prstGeom prst="rect">
            <a:avLst/>
          </a:prstGeom>
        </p:spPr>
      </p:pic>
      <p:pic>
        <p:nvPicPr>
          <p:cNvPr id="5" name="Gráfico 4">
            <a:extLst>
              <a:ext uri="{FF2B5EF4-FFF2-40B4-BE49-F238E27FC236}">
                <a16:creationId xmlns:a16="http://schemas.microsoft.com/office/drawing/2014/main" id="{1A426CAD-45F8-A7B5-F19D-92B5601FDC4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-33145"/>
            <a:ext cx="3212836" cy="4850010"/>
          </a:xfrm>
          <a:prstGeom prst="rect">
            <a:avLst/>
          </a:prstGeom>
        </p:spPr>
      </p:pic>
      <p:pic>
        <p:nvPicPr>
          <p:cNvPr id="6" name="Imagem 12">
            <a:extLst>
              <a:ext uri="{FF2B5EF4-FFF2-40B4-BE49-F238E27FC236}">
                <a16:creationId xmlns:a16="http://schemas.microsoft.com/office/drawing/2014/main" id="{AF58BDBE-9B80-5DD5-63DF-504247681E6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15447" y="590112"/>
            <a:ext cx="1628350" cy="336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15710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5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rma Livre: Forma 7">
            <a:extLst>
              <a:ext uri="{FF2B5EF4-FFF2-40B4-BE49-F238E27FC236}">
                <a16:creationId xmlns:a16="http://schemas.microsoft.com/office/drawing/2014/main" id="{6158BF79-B777-450E-D46B-C9216499FCE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0 w 782446"/>
              <a:gd name="connsiteY0" fmla="*/ 0 h 782446"/>
              <a:gd name="connsiteX1" fmla="*/ 782447 w 782446"/>
              <a:gd name="connsiteY1" fmla="*/ 0 h 782446"/>
              <a:gd name="connsiteX2" fmla="*/ 782447 w 782446"/>
              <a:gd name="connsiteY2" fmla="*/ 782447 h 782446"/>
              <a:gd name="connsiteX3" fmla="*/ 0 w 782446"/>
              <a:gd name="connsiteY3" fmla="*/ 782447 h 782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2446" h="782446">
                <a:moveTo>
                  <a:pt x="0" y="0"/>
                </a:moveTo>
                <a:lnTo>
                  <a:pt x="782447" y="0"/>
                </a:lnTo>
                <a:lnTo>
                  <a:pt x="782447" y="782447"/>
                </a:lnTo>
                <a:lnTo>
                  <a:pt x="0" y="782447"/>
                </a:lnTo>
                <a:close/>
              </a:path>
            </a:pathLst>
          </a:custGeom>
          <a:gradFill>
            <a:gsLst>
              <a:gs pos="0">
                <a:srgbClr val="006FB9">
                  <a:alpha val="25000"/>
                </a:srgbClr>
              </a:gs>
              <a:gs pos="100000">
                <a:srgbClr val="008A75">
                  <a:alpha val="25000"/>
                </a:srgbClr>
              </a:gs>
            </a:gsLst>
            <a:lin ang="0" scaled="1"/>
          </a:gradFill>
          <a:ln w="2919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3" name="Text Box 9">
            <a:extLst>
              <a:ext uri="{FF2B5EF4-FFF2-40B4-BE49-F238E27FC236}">
                <a16:creationId xmlns:a16="http://schemas.microsoft.com/office/drawing/2014/main" id="{3D514BFF-DADB-FE87-FD35-321A6D5EC93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15296" y="6167652"/>
            <a:ext cx="1531832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fontAlgn="base" hangingPunct="1">
              <a:spcBef>
                <a:spcPts val="300"/>
              </a:spcBef>
              <a:spcAft>
                <a:spcPct val="0"/>
              </a:spcAft>
            </a:pPr>
            <a:r>
              <a:rPr lang="pt-BR" altLang="pt-BR" sz="1000" b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Documento Ostensivo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1E194C4-7ECE-354A-58C5-160876ACD79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78917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viso de Restri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3"/>
          <p:cNvSpPr>
            <a:spLocks noGrp="1"/>
          </p:cNvSpPr>
          <p:nvPr>
            <p:ph sz="quarter" idx="12" hasCustomPrompt="1"/>
          </p:nvPr>
        </p:nvSpPr>
        <p:spPr>
          <a:xfrm>
            <a:off x="0" y="6377940"/>
            <a:ext cx="12057681" cy="467994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>
                <a:solidFill>
                  <a:schemeClr val="tx1"/>
                </a:solidFill>
              </a:defRPr>
            </a:lvl1pPr>
          </a:lstStyle>
          <a:p>
            <a:r>
              <a:rPr lang="pt-BR" altLang="pt-BR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Classificação:</a:t>
            </a:r>
            <a:r>
              <a:rPr lang="pt-BR" altLang="pt-BR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Documento controlado   </a:t>
            </a:r>
            <a:r>
              <a:rPr lang="pt-BR" altLang="pt-BR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Restrição de acesso:</a:t>
            </a:r>
            <a:r>
              <a:rPr lang="pt-BR" altLang="pt-BR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Associados ABDE  </a:t>
            </a:r>
            <a:r>
              <a:rPr lang="pt-BR" altLang="pt-BR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Unidade Gestora:</a:t>
            </a:r>
            <a:r>
              <a:rPr lang="pt-BR" altLang="pt-BR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AOI/DERAI              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5783064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5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pt-BR"/>
              <a:t>Clique para editar estilo do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0653105" y="6391839"/>
            <a:ext cx="990599" cy="304799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nb-NO" smtClean="0"/>
              <a:t>‹nº›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8796816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1EF23AF2-F76E-4B05-A531-BA176439FCF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1315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9">
            <a:extLst>
              <a:ext uri="{FF2B5EF4-FFF2-40B4-BE49-F238E27FC236}">
                <a16:creationId xmlns:a16="http://schemas.microsoft.com/office/drawing/2014/main" id="{24D3B487-C0B0-A186-06AE-4C557DF9972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15296" y="6167652"/>
            <a:ext cx="1531832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fontAlgn="base" hangingPunct="1">
              <a:spcBef>
                <a:spcPts val="300"/>
              </a:spcBef>
              <a:spcAft>
                <a:spcPct val="0"/>
              </a:spcAft>
            </a:pPr>
            <a:r>
              <a:rPr lang="pt-BR" altLang="pt-BR" sz="1000" b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Documento Ostensivo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9208A20-299E-BABA-DA3F-40D360D3A2D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833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9">
            <a:extLst>
              <a:ext uri="{FF2B5EF4-FFF2-40B4-BE49-F238E27FC236}">
                <a16:creationId xmlns:a16="http://schemas.microsoft.com/office/drawing/2014/main" id="{24D3B487-C0B0-A186-06AE-4C557DF9972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15296" y="6167652"/>
            <a:ext cx="1531832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fontAlgn="base" hangingPunct="1">
              <a:spcBef>
                <a:spcPts val="300"/>
              </a:spcBef>
              <a:spcAft>
                <a:spcPct val="0"/>
              </a:spcAft>
            </a:pPr>
            <a:r>
              <a:rPr lang="pt-BR" altLang="pt-BR" sz="1000" b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Documento Ostensivo</a:t>
            </a:r>
          </a:p>
        </p:txBody>
      </p:sp>
      <p:sp>
        <p:nvSpPr>
          <p:cNvPr id="5" name="Gráfico 3">
            <a:extLst>
              <a:ext uri="{FF2B5EF4-FFF2-40B4-BE49-F238E27FC236}">
                <a16:creationId xmlns:a16="http://schemas.microsoft.com/office/drawing/2014/main" id="{960EACD7-F98E-BA9C-4550-C15F2A0255AD}"/>
              </a:ext>
            </a:extLst>
          </p:cNvPr>
          <p:cNvSpPr/>
          <p:nvPr/>
        </p:nvSpPr>
        <p:spPr>
          <a:xfrm rot="10800000">
            <a:off x="10372" y="12202"/>
            <a:ext cx="5794521" cy="2422290"/>
          </a:xfrm>
          <a:custGeom>
            <a:avLst/>
            <a:gdLst>
              <a:gd name="connsiteX0" fmla="*/ 5794522 w 5794521"/>
              <a:gd name="connsiteY0" fmla="*/ 213125 h 2422290"/>
              <a:gd name="connsiteX1" fmla="*/ 4333216 w 5794521"/>
              <a:gd name="connsiteY1" fmla="*/ 0 h 2422290"/>
              <a:gd name="connsiteX2" fmla="*/ 0 w 5794521"/>
              <a:gd name="connsiteY2" fmla="*/ 2422291 h 2422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794521" h="2422290">
                <a:moveTo>
                  <a:pt x="5794522" y="213125"/>
                </a:moveTo>
                <a:cubicBezTo>
                  <a:pt x="5331663" y="74499"/>
                  <a:pt x="4841103" y="0"/>
                  <a:pt x="4333216" y="0"/>
                </a:cubicBezTo>
                <a:cubicBezTo>
                  <a:pt x="2501000" y="0"/>
                  <a:pt x="895210" y="968916"/>
                  <a:pt x="0" y="2422291"/>
                </a:cubicBezTo>
              </a:path>
            </a:pathLst>
          </a:custGeom>
          <a:noFill/>
          <a:ln w="24373" cap="flat">
            <a:solidFill>
              <a:srgbClr val="004388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EF2A679-AD0D-3511-3294-83FDE5791AB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6017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ráfico 3">
            <a:extLst>
              <a:ext uri="{FF2B5EF4-FFF2-40B4-BE49-F238E27FC236}">
                <a16:creationId xmlns:a16="http://schemas.microsoft.com/office/drawing/2014/main" id="{960EACD7-F98E-BA9C-4550-C15F2A0255AD}"/>
              </a:ext>
            </a:extLst>
          </p:cNvPr>
          <p:cNvSpPr/>
          <p:nvPr/>
        </p:nvSpPr>
        <p:spPr>
          <a:xfrm rot="10800000">
            <a:off x="10372" y="12202"/>
            <a:ext cx="5794521" cy="2422290"/>
          </a:xfrm>
          <a:custGeom>
            <a:avLst/>
            <a:gdLst>
              <a:gd name="connsiteX0" fmla="*/ 5794522 w 5794521"/>
              <a:gd name="connsiteY0" fmla="*/ 213125 h 2422290"/>
              <a:gd name="connsiteX1" fmla="*/ 4333216 w 5794521"/>
              <a:gd name="connsiteY1" fmla="*/ 0 h 2422290"/>
              <a:gd name="connsiteX2" fmla="*/ 0 w 5794521"/>
              <a:gd name="connsiteY2" fmla="*/ 2422291 h 2422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794521" h="2422290">
                <a:moveTo>
                  <a:pt x="5794522" y="213125"/>
                </a:moveTo>
                <a:cubicBezTo>
                  <a:pt x="5331663" y="74499"/>
                  <a:pt x="4841103" y="0"/>
                  <a:pt x="4333216" y="0"/>
                </a:cubicBezTo>
                <a:cubicBezTo>
                  <a:pt x="2501000" y="0"/>
                  <a:pt x="895210" y="968916"/>
                  <a:pt x="0" y="2422291"/>
                </a:cubicBezTo>
              </a:path>
            </a:pathLst>
          </a:custGeom>
          <a:noFill/>
          <a:ln w="24373" cap="flat">
            <a:solidFill>
              <a:srgbClr val="D2870B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BB5ABFD-9681-0B42-9CF1-BD15F569540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666" y="6167652"/>
            <a:ext cx="1216627" cy="2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0642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F2619C25-9A0F-44A2-942E-CFEA533C4B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4CCB8E5-25CC-481C-AAD6-A983E360C6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6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91016A9-2AAC-4869-8529-DC00ABFA908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7C47F1C-BB8D-4FC6-A320-FD61945A32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60367CB-6B07-4710-978F-57FCAB3CE4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6B8539-74E5-40D7-8CDC-17C95B47164C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834634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5" r:id="rId1"/>
    <p:sldLayoutId id="2147483688" r:id="rId2"/>
    <p:sldLayoutId id="2147483862" r:id="rId3"/>
    <p:sldLayoutId id="2147483863" r:id="rId4"/>
    <p:sldLayoutId id="2147483864" r:id="rId5"/>
    <p:sldLayoutId id="2147483713" r:id="rId6"/>
    <p:sldLayoutId id="2147483828" r:id="rId7"/>
    <p:sldLayoutId id="2147483830" r:id="rId8"/>
    <p:sldLayoutId id="2147483831" r:id="rId9"/>
    <p:sldLayoutId id="2147483840" r:id="rId10"/>
    <p:sldLayoutId id="2147483832" r:id="rId11"/>
    <p:sldLayoutId id="2147483852" r:id="rId12"/>
    <p:sldLayoutId id="2147483853" r:id="rId13"/>
    <p:sldLayoutId id="2147483833" r:id="rId14"/>
    <p:sldLayoutId id="2147483837" r:id="rId15"/>
    <p:sldLayoutId id="2147483834" r:id="rId16"/>
    <p:sldLayoutId id="2147483835" r:id="rId17"/>
    <p:sldLayoutId id="2147483844" r:id="rId18"/>
    <p:sldLayoutId id="2147483845" r:id="rId19"/>
    <p:sldLayoutId id="2147483848" r:id="rId20"/>
    <p:sldLayoutId id="2147483849" r:id="rId21"/>
    <p:sldLayoutId id="2147483846" r:id="rId22"/>
    <p:sldLayoutId id="2147483841" r:id="rId23"/>
    <p:sldLayoutId id="2147483851" r:id="rId24"/>
    <p:sldLayoutId id="2147483866" r:id="rId25"/>
    <p:sldLayoutId id="2147483867" r:id="rId26"/>
    <p:sldLayoutId id="2147483875" r:id="rId27"/>
    <p:sldLayoutId id="2147483843" r:id="rId28"/>
    <p:sldLayoutId id="2147483847" r:id="rId29"/>
    <p:sldLayoutId id="2147483842" r:id="rId30"/>
    <p:sldLayoutId id="2147483858" r:id="rId31"/>
    <p:sldLayoutId id="2147483859" r:id="rId32"/>
    <p:sldLayoutId id="2147483860" r:id="rId33"/>
    <p:sldLayoutId id="2147483861" r:id="rId34"/>
    <p:sldLayoutId id="2147483870" r:id="rId35"/>
    <p:sldLayoutId id="2147483871" r:id="rId36"/>
    <p:sldLayoutId id="2147483872" r:id="rId37"/>
    <p:sldLayoutId id="2147483714" r:id="rId38"/>
    <p:sldLayoutId id="2147483854" r:id="rId39"/>
    <p:sldLayoutId id="2147483855" r:id="rId40"/>
    <p:sldLayoutId id="2147483876" r:id="rId41"/>
    <p:sldLayoutId id="2147483856" r:id="rId42"/>
    <p:sldLayoutId id="2147483857" r:id="rId43"/>
    <p:sldLayoutId id="2147483829" r:id="rId44"/>
    <p:sldLayoutId id="2147483874" r:id="rId45"/>
    <p:sldLayoutId id="2147483836" r:id="rId46"/>
    <p:sldLayoutId id="2147483850" r:id="rId47"/>
    <p:sldLayoutId id="2147483839" r:id="rId48"/>
    <p:sldLayoutId id="2147483838" r:id="rId49"/>
    <p:sldLayoutId id="2147483873" r:id="rId50"/>
    <p:sldLayoutId id="2147483880" r:id="rId51"/>
    <p:sldLayoutId id="2147483901" r:id="rId52"/>
  </p:sldLayoutIdLst>
  <p:hf hdr="0" dt="0"/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6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svg"/><Relationship Id="rId18" Type="http://schemas.openxmlformats.org/officeDocument/2006/relationships/image" Target="../media/image37.png"/><Relationship Id="rId3" Type="http://schemas.openxmlformats.org/officeDocument/2006/relationships/hyperlink" Target="mailto:milber@bndes.gov.br" TargetMode="External"/><Relationship Id="rId21" Type="http://schemas.openxmlformats.org/officeDocument/2006/relationships/image" Target="../media/image40.svg"/><Relationship Id="rId7" Type="http://schemas.openxmlformats.org/officeDocument/2006/relationships/image" Target="../media/image26.svg"/><Relationship Id="rId12" Type="http://schemas.openxmlformats.org/officeDocument/2006/relationships/image" Target="../media/image31.png"/><Relationship Id="rId17" Type="http://schemas.openxmlformats.org/officeDocument/2006/relationships/image" Target="../media/image36.svg"/><Relationship Id="rId2" Type="http://schemas.openxmlformats.org/officeDocument/2006/relationships/hyperlink" Target="mailto:glads@bndes.gov.br" TargetMode="External"/><Relationship Id="rId16" Type="http://schemas.openxmlformats.org/officeDocument/2006/relationships/image" Target="../media/image35.png"/><Relationship Id="rId20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11" Type="http://schemas.openxmlformats.org/officeDocument/2006/relationships/image" Target="../media/image30.svg"/><Relationship Id="rId5" Type="http://schemas.openxmlformats.org/officeDocument/2006/relationships/image" Target="../media/image24.svg"/><Relationship Id="rId15" Type="http://schemas.openxmlformats.org/officeDocument/2006/relationships/image" Target="../media/image34.svg"/><Relationship Id="rId10" Type="http://schemas.openxmlformats.org/officeDocument/2006/relationships/image" Target="../media/image29.png"/><Relationship Id="rId19" Type="http://schemas.openxmlformats.org/officeDocument/2006/relationships/image" Target="../media/image38.svg"/><Relationship Id="rId4" Type="http://schemas.openxmlformats.org/officeDocument/2006/relationships/image" Target="../media/image23.png"/><Relationship Id="rId9" Type="http://schemas.openxmlformats.org/officeDocument/2006/relationships/image" Target="../media/image28.svg"/><Relationship Id="rId14" Type="http://schemas.openxmlformats.org/officeDocument/2006/relationships/image" Target="../media/image33.png"/><Relationship Id="rId22" Type="http://schemas.openxmlformats.org/officeDocument/2006/relationships/image" Target="../media/image4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áfico 16">
            <a:extLst>
              <a:ext uri="{FF2B5EF4-FFF2-40B4-BE49-F238E27FC236}">
                <a16:creationId xmlns:a16="http://schemas.microsoft.com/office/drawing/2014/main" id="{041A6C57-1D2D-26A7-86B6-6F2C9176C69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19462" y="4595489"/>
            <a:ext cx="5772538" cy="2374359"/>
          </a:xfrm>
          <a:prstGeom prst="rect">
            <a:avLst/>
          </a:prstGeom>
        </p:spPr>
      </p:pic>
      <p:sp>
        <p:nvSpPr>
          <p:cNvPr id="8" name="Nome do tema">
            <a:extLst>
              <a:ext uri="{FF2B5EF4-FFF2-40B4-BE49-F238E27FC236}">
                <a16:creationId xmlns:a16="http://schemas.microsoft.com/office/drawing/2014/main" id="{AFA22133-2CC7-7B9E-16DF-E2F7E42788F1}"/>
              </a:ext>
            </a:extLst>
          </p:cNvPr>
          <p:cNvSpPr txBox="1"/>
          <p:nvPr/>
        </p:nvSpPr>
        <p:spPr>
          <a:xfrm>
            <a:off x="5211188" y="1893715"/>
            <a:ext cx="6594894" cy="23236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10000">
                <a:solidFill>
                  <a:srgbClr val="FFDD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 marL="0" marR="0" lvl="0" indent="0" defTabSz="825500" rtl="0" eaLnBrk="1" fontAlgn="auto" latinLnBrk="0" hangingPunct="0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altLang="pt-BR" sz="3600" b="1" kern="0" dirty="0">
                <a:solidFill>
                  <a:srgbClr val="FFFFFF"/>
                </a:solidFill>
                <a:latin typeface="Arial" pitchFamily="34" charset="0"/>
                <a:ea typeface="+mn-ea"/>
                <a:cs typeface="Arial" pitchFamily="34" charset="0"/>
              </a:rPr>
              <a:t>REDE BLOCKCHAIN BRASIL</a:t>
            </a:r>
          </a:p>
          <a:p>
            <a:pPr defTabSz="825500" hangingPunct="0">
              <a:lnSpc>
                <a:spcPts val="6000"/>
              </a:lnSpc>
              <a:defRPr/>
            </a:pPr>
            <a:r>
              <a:rPr lang="pt-BR" altLang="pt-BR" sz="3600" b="1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Comitê Técnico</a:t>
            </a:r>
          </a:p>
          <a:p>
            <a:pPr defTabSz="825500" hangingPunct="0">
              <a:lnSpc>
                <a:spcPts val="6000"/>
              </a:lnSpc>
              <a:defRPr/>
            </a:pPr>
            <a:r>
              <a:rPr lang="pt-BR" altLang="pt-BR" sz="20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Reunião de 27 </a:t>
            </a:r>
            <a:r>
              <a:rPr lang="pt-BR" altLang="pt-BR" sz="2000" dirty="0" err="1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jun</a:t>
            </a:r>
            <a:r>
              <a:rPr lang="pt-BR" altLang="pt-BR" sz="20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2023</a:t>
            </a:r>
          </a:p>
        </p:txBody>
      </p:sp>
    </p:spTree>
    <p:extLst>
      <p:ext uri="{BB962C8B-B14F-4D97-AF65-F5344CB8AC3E}">
        <p14:creationId xmlns:p14="http://schemas.microsoft.com/office/powerpoint/2010/main" val="20860885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ome do tema">
            <a:extLst>
              <a:ext uri="{FF2B5EF4-FFF2-40B4-BE49-F238E27FC236}">
                <a16:creationId xmlns:a16="http://schemas.microsoft.com/office/drawing/2014/main" id="{7F75F759-EC66-55C3-07E1-2993FEB6A125}"/>
              </a:ext>
            </a:extLst>
          </p:cNvPr>
          <p:cNvSpPr txBox="1"/>
          <p:nvPr/>
        </p:nvSpPr>
        <p:spPr>
          <a:xfrm>
            <a:off x="960274" y="495025"/>
            <a:ext cx="9426739" cy="6258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10000">
                <a:solidFill>
                  <a:srgbClr val="FFDD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 lvl="0" defTabSz="825500" hangingPunct="0">
              <a:spcAft>
                <a:spcPts val="200"/>
              </a:spcAft>
              <a:defRPr/>
            </a:pPr>
            <a:r>
              <a:rPr lang="pt-BR" sz="3400" b="1" kern="0" dirty="0">
                <a:solidFill>
                  <a:srgbClr val="004389"/>
                </a:solidFill>
                <a:latin typeface="Arial" pitchFamily="34" charset="0"/>
                <a:cs typeface="Arial" pitchFamily="34" charset="0"/>
              </a:rPr>
              <a:t>Pauta</a:t>
            </a:r>
            <a:endParaRPr kumimoji="0" lang="pt-BR" sz="3400" b="1" i="0" u="none" strike="noStrike" kern="0" cap="none" spc="0" normalizeH="0" baseline="0" noProof="0" dirty="0">
              <a:ln>
                <a:noFill/>
              </a:ln>
              <a:solidFill>
                <a:srgbClr val="004389"/>
              </a:solidFill>
              <a:effectLst/>
              <a:uLnTx/>
              <a:uFillTx/>
              <a:latin typeface="Arial" pitchFamily="34" charset="0"/>
              <a:cs typeface="Arial" pitchFamily="34" charset="0"/>
              <a:sym typeface="Avenir Next Regular"/>
            </a:endParaRPr>
          </a:p>
        </p:txBody>
      </p:sp>
      <p:sp>
        <p:nvSpPr>
          <p:cNvPr id="6" name="TextBox 12">
            <a:extLst>
              <a:ext uri="{FF2B5EF4-FFF2-40B4-BE49-F238E27FC236}">
                <a16:creationId xmlns:a16="http://schemas.microsoft.com/office/drawing/2014/main" id="{378C0AE7-39C8-76AB-9D05-82DF8070D385}"/>
              </a:ext>
            </a:extLst>
          </p:cNvPr>
          <p:cNvSpPr txBox="1"/>
          <p:nvPr/>
        </p:nvSpPr>
        <p:spPr>
          <a:xfrm>
            <a:off x="960274" y="1555095"/>
            <a:ext cx="9998239" cy="4936472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pt-BR" sz="2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Relato sobre o Blockchain SP</a:t>
            </a:r>
          </a:p>
          <a:p>
            <a:pPr marL="514350" indent="-514350">
              <a:buFont typeface="+mj-lt"/>
              <a:buAutoNum type="arabicPeriod"/>
            </a:pPr>
            <a:r>
              <a:rPr lang="pt-BR" sz="2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Relato das iniciativas técnicas</a:t>
            </a:r>
          </a:p>
          <a:p>
            <a:pPr marL="514350" indent="-514350">
              <a:buFont typeface="+mj-lt"/>
              <a:buAutoNum type="arabicPeriod"/>
            </a:pPr>
            <a:r>
              <a:rPr lang="pt-BR" sz="2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Follow-up do manual de operações</a:t>
            </a:r>
          </a:p>
          <a:p>
            <a:pPr marL="514350" indent="-514350">
              <a:buFont typeface="+mj-lt"/>
              <a:buAutoNum type="arabicPeriod"/>
            </a:pPr>
            <a:endParaRPr lang="pt-BR" sz="28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2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12528241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"/>
          <p:cNvSpPr/>
          <p:nvPr/>
        </p:nvSpPr>
        <p:spPr>
          <a:xfrm>
            <a:off x="0" y="2200308"/>
            <a:ext cx="12192000" cy="2557431"/>
          </a:xfrm>
          <a:prstGeom prst="rect">
            <a:avLst/>
          </a:prstGeom>
          <a:solidFill>
            <a:schemeClr val="bg1">
              <a:alpha val="50000"/>
            </a:schemeClr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 anchorCtr="0">
            <a:noAutofit/>
          </a:bodyPr>
          <a:lstStyle/>
          <a:p>
            <a:pPr algn="ctr"/>
            <a:r>
              <a:rPr lang="pt-BR" sz="4000" b="1" dirty="0">
                <a:solidFill>
                  <a:srgbClr val="1E428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Blockchain SP</a:t>
            </a:r>
          </a:p>
        </p:txBody>
      </p:sp>
    </p:spTree>
    <p:extLst>
      <p:ext uri="{BB962C8B-B14F-4D97-AF65-F5344CB8AC3E}">
        <p14:creationId xmlns:p14="http://schemas.microsoft.com/office/powerpoint/2010/main" val="4701509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"/>
          <p:cNvSpPr/>
          <p:nvPr/>
        </p:nvSpPr>
        <p:spPr>
          <a:xfrm>
            <a:off x="0" y="2200308"/>
            <a:ext cx="12192000" cy="2557431"/>
          </a:xfrm>
          <a:prstGeom prst="rect">
            <a:avLst/>
          </a:prstGeom>
          <a:solidFill>
            <a:schemeClr val="bg1">
              <a:alpha val="50000"/>
            </a:schemeClr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 anchorCtr="0">
            <a:noAutofit/>
          </a:bodyPr>
          <a:lstStyle/>
          <a:p>
            <a:pPr algn="ctr"/>
            <a:r>
              <a:rPr lang="pt-BR" sz="4000" b="1" dirty="0">
                <a:solidFill>
                  <a:srgbClr val="1E428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Relato das iniciativas técnicas</a:t>
            </a:r>
          </a:p>
        </p:txBody>
      </p:sp>
    </p:spTree>
    <p:extLst>
      <p:ext uri="{BB962C8B-B14F-4D97-AF65-F5344CB8AC3E}">
        <p14:creationId xmlns:p14="http://schemas.microsoft.com/office/powerpoint/2010/main" val="88565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Interface gráfica do usuário, Aplicativo, Tabela, Excel&#10;&#10;Descrição gerada automaticamente">
            <a:extLst>
              <a:ext uri="{FF2B5EF4-FFF2-40B4-BE49-F238E27FC236}">
                <a16:creationId xmlns:a16="http://schemas.microsoft.com/office/drawing/2014/main" id="{6911D558-1E14-18B9-E84B-A30BAA53BC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50" y="1158368"/>
            <a:ext cx="11950700" cy="454126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877953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ome do tema">
            <a:extLst>
              <a:ext uri="{FF2B5EF4-FFF2-40B4-BE49-F238E27FC236}">
                <a16:creationId xmlns:a16="http://schemas.microsoft.com/office/drawing/2014/main" id="{7F75F759-EC66-55C3-07E1-2993FEB6A125}"/>
              </a:ext>
            </a:extLst>
          </p:cNvPr>
          <p:cNvSpPr txBox="1"/>
          <p:nvPr/>
        </p:nvSpPr>
        <p:spPr>
          <a:xfrm>
            <a:off x="960274" y="495025"/>
            <a:ext cx="9426739" cy="6258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10000">
                <a:solidFill>
                  <a:srgbClr val="FFDD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 lvl="0" defTabSz="825500" hangingPunct="0">
              <a:spcAft>
                <a:spcPts val="200"/>
              </a:spcAft>
              <a:defRPr/>
            </a:pPr>
            <a:r>
              <a:rPr lang="pt-BR" sz="3400" b="1" kern="0" dirty="0">
                <a:solidFill>
                  <a:srgbClr val="004389"/>
                </a:solidFill>
                <a:latin typeface="Arial" pitchFamily="34" charset="0"/>
                <a:cs typeface="Arial" pitchFamily="34" charset="0"/>
              </a:rPr>
              <a:t>Relato das Iniciativas Técnicas</a:t>
            </a:r>
            <a:endParaRPr kumimoji="0" lang="pt-BR" sz="3400" b="1" i="0" u="none" strike="noStrike" kern="0" cap="none" spc="0" normalizeH="0" baseline="0" noProof="0" dirty="0">
              <a:ln>
                <a:noFill/>
              </a:ln>
              <a:solidFill>
                <a:srgbClr val="004389"/>
              </a:solidFill>
              <a:effectLst/>
              <a:uLnTx/>
              <a:uFillTx/>
              <a:latin typeface="Arial" pitchFamily="34" charset="0"/>
              <a:cs typeface="Arial" pitchFamily="34" charset="0"/>
              <a:sym typeface="Avenir Next Regular"/>
            </a:endParaRPr>
          </a:p>
        </p:txBody>
      </p:sp>
      <p:sp>
        <p:nvSpPr>
          <p:cNvPr id="6" name="TextBox 12">
            <a:extLst>
              <a:ext uri="{FF2B5EF4-FFF2-40B4-BE49-F238E27FC236}">
                <a16:creationId xmlns:a16="http://schemas.microsoft.com/office/drawing/2014/main" id="{378C0AE7-39C8-76AB-9D05-82DF8070D385}"/>
              </a:ext>
            </a:extLst>
          </p:cNvPr>
          <p:cNvSpPr txBox="1"/>
          <p:nvPr/>
        </p:nvSpPr>
        <p:spPr>
          <a:xfrm>
            <a:off x="960274" y="1555095"/>
            <a:ext cx="9998239" cy="4936472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pt-BR" sz="2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  <a:p>
            <a:endParaRPr lang="pt-BR" sz="28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sz="28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2">
            <a:extLst>
              <a:ext uri="{FF2B5EF4-FFF2-40B4-BE49-F238E27FC236}">
                <a16:creationId xmlns:a16="http://schemas.microsoft.com/office/drawing/2014/main" id="{07D21D72-6064-A9BF-E6BC-83808A5CC3E4}"/>
              </a:ext>
            </a:extLst>
          </p:cNvPr>
          <p:cNvSpPr txBox="1"/>
          <p:nvPr/>
        </p:nvSpPr>
        <p:spPr>
          <a:xfrm>
            <a:off x="1112674" y="1385888"/>
            <a:ext cx="9998239" cy="5258079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pt-BR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Infra Básica (BNDES + Dataprev + TCU)</a:t>
            </a:r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Reunião de BNDES + TCU</a:t>
            </a:r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Ajustes de </a:t>
            </a:r>
            <a:r>
              <a:rPr lang="pt-BR" sz="24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IPs</a:t>
            </a: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saída do TCU</a:t>
            </a:r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BNDES vai providenciar a liberação da comunicação com esses endereços novos</a:t>
            </a:r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pt-BR" sz="24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Ethstats</a:t>
            </a:r>
            <a:endParaRPr lang="pt-BR" sz="24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sz="2400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Permissionamento (BNDES)</a:t>
            </a:r>
          </a:p>
          <a:p>
            <a:pPr marL="914344" lvl="1" indent="-4572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Configuração de proxy.</a:t>
            </a:r>
          </a:p>
          <a:p>
            <a:pPr marL="914344" lvl="1" indent="-4572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Levantar a rede </a:t>
            </a:r>
            <a:r>
              <a:rPr lang="pt-BR" sz="24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toy</a:t>
            </a: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que já foi resolvido</a:t>
            </a:r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pt-BR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Busca de testes por mais membros da equipe</a:t>
            </a:r>
          </a:p>
          <a:p>
            <a:endParaRPr lang="pt-BR" sz="2400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Manual de Operações (BNDES)</a:t>
            </a:r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Necessidade de validações internas</a:t>
            </a:r>
          </a:p>
        </p:txBody>
      </p:sp>
    </p:spTree>
    <p:extLst>
      <p:ext uri="{BB962C8B-B14F-4D97-AF65-F5344CB8AC3E}">
        <p14:creationId xmlns:p14="http://schemas.microsoft.com/office/powerpoint/2010/main" val="27905810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ome do tema">
            <a:extLst>
              <a:ext uri="{FF2B5EF4-FFF2-40B4-BE49-F238E27FC236}">
                <a16:creationId xmlns:a16="http://schemas.microsoft.com/office/drawing/2014/main" id="{7F75F759-EC66-55C3-07E1-2993FEB6A125}"/>
              </a:ext>
            </a:extLst>
          </p:cNvPr>
          <p:cNvSpPr txBox="1"/>
          <p:nvPr/>
        </p:nvSpPr>
        <p:spPr>
          <a:xfrm>
            <a:off x="960274" y="495025"/>
            <a:ext cx="9426739" cy="6258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10000">
                <a:solidFill>
                  <a:srgbClr val="FFDD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 lvl="0" defTabSz="825500" hangingPunct="0">
              <a:spcAft>
                <a:spcPts val="200"/>
              </a:spcAft>
              <a:defRPr/>
            </a:pPr>
            <a:r>
              <a:rPr lang="pt-BR" sz="3400" b="1" kern="0" dirty="0">
                <a:solidFill>
                  <a:srgbClr val="004389"/>
                </a:solidFill>
                <a:latin typeface="Arial" pitchFamily="34" charset="0"/>
                <a:cs typeface="Arial" pitchFamily="34" charset="0"/>
              </a:rPr>
              <a:t>Relato das Iniciativas Técnicas</a:t>
            </a:r>
            <a:endParaRPr kumimoji="0" lang="pt-BR" sz="3400" b="1" i="0" u="none" strike="noStrike" kern="0" cap="none" spc="0" normalizeH="0" baseline="0" noProof="0" dirty="0">
              <a:ln>
                <a:noFill/>
              </a:ln>
              <a:solidFill>
                <a:srgbClr val="004389"/>
              </a:solidFill>
              <a:effectLst/>
              <a:uLnTx/>
              <a:uFillTx/>
              <a:latin typeface="Arial" pitchFamily="34" charset="0"/>
              <a:cs typeface="Arial" pitchFamily="34" charset="0"/>
              <a:sym typeface="Avenir Next Regular"/>
            </a:endParaRPr>
          </a:p>
        </p:txBody>
      </p:sp>
      <p:sp>
        <p:nvSpPr>
          <p:cNvPr id="6" name="TextBox 12">
            <a:extLst>
              <a:ext uri="{FF2B5EF4-FFF2-40B4-BE49-F238E27FC236}">
                <a16:creationId xmlns:a16="http://schemas.microsoft.com/office/drawing/2014/main" id="{378C0AE7-39C8-76AB-9D05-82DF8070D385}"/>
              </a:ext>
            </a:extLst>
          </p:cNvPr>
          <p:cNvSpPr txBox="1"/>
          <p:nvPr/>
        </p:nvSpPr>
        <p:spPr>
          <a:xfrm>
            <a:off x="960274" y="1555095"/>
            <a:ext cx="9998239" cy="4936472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pt-BR" sz="2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  <a:p>
            <a:endParaRPr lang="pt-BR" sz="28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sz="28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2">
            <a:extLst>
              <a:ext uri="{FF2B5EF4-FFF2-40B4-BE49-F238E27FC236}">
                <a16:creationId xmlns:a16="http://schemas.microsoft.com/office/drawing/2014/main" id="{07D21D72-6064-A9BF-E6BC-83808A5CC3E4}"/>
              </a:ext>
            </a:extLst>
          </p:cNvPr>
          <p:cNvSpPr txBox="1"/>
          <p:nvPr/>
        </p:nvSpPr>
        <p:spPr>
          <a:xfrm>
            <a:off x="1096880" y="1385888"/>
            <a:ext cx="9998239" cy="5258079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pt-BR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Monitoração (CPQD + </a:t>
            </a:r>
            <a:r>
              <a:rPr lang="pt-BR" sz="2400" b="1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RNP</a:t>
            </a:r>
            <a:r>
              <a:rPr lang="pt-BR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pt-BR" sz="24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Segurança (</a:t>
            </a:r>
            <a:r>
              <a:rPr lang="pt-BR" sz="2400" b="1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RNP</a:t>
            </a:r>
            <a:r>
              <a:rPr lang="pt-BR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2736553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ome do tema">
            <a:extLst>
              <a:ext uri="{FF2B5EF4-FFF2-40B4-BE49-F238E27FC236}">
                <a16:creationId xmlns:a16="http://schemas.microsoft.com/office/drawing/2014/main" id="{7F75F759-EC66-55C3-07E1-2993FEB6A125}"/>
              </a:ext>
            </a:extLst>
          </p:cNvPr>
          <p:cNvSpPr txBox="1"/>
          <p:nvPr/>
        </p:nvSpPr>
        <p:spPr>
          <a:xfrm>
            <a:off x="960274" y="495025"/>
            <a:ext cx="9426739" cy="6258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10000">
                <a:solidFill>
                  <a:srgbClr val="FFDD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 lvl="0" defTabSz="825500" hangingPunct="0">
              <a:spcAft>
                <a:spcPts val="200"/>
              </a:spcAft>
              <a:defRPr/>
            </a:pPr>
            <a:r>
              <a:rPr lang="pt-BR" sz="3400" b="1" kern="0" dirty="0">
                <a:solidFill>
                  <a:srgbClr val="004389"/>
                </a:solidFill>
                <a:latin typeface="Arial" pitchFamily="34" charset="0"/>
                <a:cs typeface="Arial" pitchFamily="34" charset="0"/>
              </a:rPr>
              <a:t>Relato das Iniciativas Técnicas</a:t>
            </a:r>
            <a:endParaRPr kumimoji="0" lang="pt-BR" sz="3400" b="1" i="0" u="none" strike="noStrike" kern="0" cap="none" spc="0" normalizeH="0" baseline="0" noProof="0" dirty="0">
              <a:ln>
                <a:noFill/>
              </a:ln>
              <a:solidFill>
                <a:srgbClr val="004389"/>
              </a:solidFill>
              <a:effectLst/>
              <a:uLnTx/>
              <a:uFillTx/>
              <a:latin typeface="Arial" pitchFamily="34" charset="0"/>
              <a:cs typeface="Arial" pitchFamily="34" charset="0"/>
              <a:sym typeface="Avenir Next Regular"/>
            </a:endParaRPr>
          </a:p>
        </p:txBody>
      </p:sp>
      <p:sp>
        <p:nvSpPr>
          <p:cNvPr id="6" name="TextBox 12">
            <a:extLst>
              <a:ext uri="{FF2B5EF4-FFF2-40B4-BE49-F238E27FC236}">
                <a16:creationId xmlns:a16="http://schemas.microsoft.com/office/drawing/2014/main" id="{378C0AE7-39C8-76AB-9D05-82DF8070D385}"/>
              </a:ext>
            </a:extLst>
          </p:cNvPr>
          <p:cNvSpPr txBox="1"/>
          <p:nvPr/>
        </p:nvSpPr>
        <p:spPr>
          <a:xfrm>
            <a:off x="960274" y="1555095"/>
            <a:ext cx="9998239" cy="4936472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pt-BR" sz="2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  <a:p>
            <a:endParaRPr lang="pt-BR" sz="28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sz="28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2">
            <a:extLst>
              <a:ext uri="{FF2B5EF4-FFF2-40B4-BE49-F238E27FC236}">
                <a16:creationId xmlns:a16="http://schemas.microsoft.com/office/drawing/2014/main" id="{07D21D72-6064-A9BF-E6BC-83808A5CC3E4}"/>
              </a:ext>
            </a:extLst>
          </p:cNvPr>
          <p:cNvSpPr txBox="1"/>
          <p:nvPr/>
        </p:nvSpPr>
        <p:spPr>
          <a:xfrm>
            <a:off x="1096880" y="1385888"/>
            <a:ext cx="9998239" cy="5258079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pt-BR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Observação (PUC-Rio)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pt-BR" sz="24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2400" b="1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DApps</a:t>
            </a:r>
            <a:r>
              <a:rPr lang="pt-BR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(Prodemge)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endParaRPr lang="pt-BR" sz="2400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sz="2400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Controle de uso e chaves privadas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sem alocação de equipe</a:t>
            </a:r>
          </a:p>
        </p:txBody>
      </p:sp>
    </p:spTree>
    <p:extLst>
      <p:ext uri="{BB962C8B-B14F-4D97-AF65-F5344CB8AC3E}">
        <p14:creationId xmlns:p14="http://schemas.microsoft.com/office/powerpoint/2010/main" val="39601566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me do tema">
            <a:extLst>
              <a:ext uri="{FF2B5EF4-FFF2-40B4-BE49-F238E27FC236}">
                <a16:creationId xmlns:a16="http://schemas.microsoft.com/office/drawing/2014/main" id="{27F033DF-4E81-C277-1848-5A3A845791C3}"/>
              </a:ext>
            </a:extLst>
          </p:cNvPr>
          <p:cNvSpPr txBox="1"/>
          <p:nvPr/>
        </p:nvSpPr>
        <p:spPr>
          <a:xfrm>
            <a:off x="610902" y="2159384"/>
            <a:ext cx="7504398" cy="20261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10000">
                <a:solidFill>
                  <a:srgbClr val="FFDD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Arial" pitchFamily="34" charset="0"/>
                <a:cs typeface="Arial" pitchFamily="34" charset="0"/>
                <a:sym typeface="Avenir Next Regular"/>
              </a:rPr>
              <a:t>Obrigado</a:t>
            </a:r>
            <a:endParaRPr lang="pt-BR" sz="3600" kern="0" dirty="0">
              <a:solidFill>
                <a:schemeClr val="accent4"/>
              </a:solidFill>
              <a:latin typeface="Arial" pitchFamily="34" charset="0"/>
              <a:cs typeface="Arial" pitchFamily="34" charset="0"/>
            </a:endParaRPr>
          </a:p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Tx/>
              <a:buNone/>
              <a:tabLst/>
              <a:defRPr/>
            </a:pPr>
            <a:endParaRPr lang="pt-BR" sz="3600" kern="0" dirty="0">
              <a:solidFill>
                <a:schemeClr val="accent4"/>
              </a:solidFill>
              <a:latin typeface="Arial" pitchFamily="34" charset="0"/>
              <a:cs typeface="Arial" pitchFamily="34" charset="0"/>
              <a:hlinkClick r:id="rId2"/>
            </a:endParaRPr>
          </a:p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Tx/>
              <a:buNone/>
              <a:tabLst/>
              <a:defRPr/>
            </a:pPr>
            <a:r>
              <a:rPr lang="pt-BR" sz="2400" kern="0" dirty="0">
                <a:solidFill>
                  <a:schemeClr val="accent1"/>
                </a:solidFill>
                <a:latin typeface="Arial" pitchFamily="34" charset="0"/>
                <a:cs typeface="Arial" pitchFamily="34" charset="0"/>
                <a:hlinkClick r:id="rId2"/>
              </a:rPr>
              <a:t>glads@bndes.gov.br</a:t>
            </a:r>
            <a:endParaRPr lang="pt-BR" sz="2400" kern="0" dirty="0">
              <a:solidFill>
                <a:schemeClr val="accent1"/>
              </a:solidFill>
              <a:latin typeface="Arial" pitchFamily="34" charset="0"/>
              <a:cs typeface="Arial" pitchFamily="34" charset="0"/>
            </a:endParaRPr>
          </a:p>
          <a:p>
            <a:pPr defTabSz="825500" hangingPunct="0">
              <a:spcAft>
                <a:spcPts val="200"/>
              </a:spcAft>
              <a:defRPr/>
            </a:pPr>
            <a:r>
              <a:rPr lang="pt-BR" sz="2400" kern="0" dirty="0">
                <a:solidFill>
                  <a:schemeClr val="accent1"/>
                </a:solidFill>
                <a:latin typeface="Arial" pitchFamily="34" charset="0"/>
                <a:cs typeface="Arial" pitchFamily="34" charset="0"/>
                <a:hlinkClick r:id="rId3"/>
              </a:rPr>
              <a:t>milber@bndes.gov.br</a:t>
            </a:r>
            <a:endParaRPr lang="pt-BR" sz="2400" kern="0" dirty="0">
              <a:solidFill>
                <a:schemeClr val="accent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CaixaDeTexto 15">
            <a:extLst>
              <a:ext uri="{FF2B5EF4-FFF2-40B4-BE49-F238E27FC236}">
                <a16:creationId xmlns:a16="http://schemas.microsoft.com/office/drawing/2014/main" id="{6C0A2B77-A805-C973-1F48-28559EF798AA}"/>
              </a:ext>
            </a:extLst>
          </p:cNvPr>
          <p:cNvSpPr/>
          <p:nvPr/>
        </p:nvSpPr>
        <p:spPr>
          <a:xfrm>
            <a:off x="8628833" y="3667292"/>
            <a:ext cx="2989131" cy="28332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noAutofit/>
          </a:bodyPr>
          <a:lstStyle/>
          <a:p>
            <a:pPr>
              <a:lnSpc>
                <a:spcPct val="200000"/>
              </a:lnSpc>
              <a:spcBef>
                <a:spcPts val="400"/>
              </a:spcBef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dirty="0">
                <a:solidFill>
                  <a:schemeClr val="accent1"/>
                </a:solidFill>
              </a:rPr>
              <a:t>facebook.com/</a:t>
            </a:r>
            <a:r>
              <a:rPr dirty="0" err="1">
                <a:solidFill>
                  <a:schemeClr val="accent1"/>
                </a:solidFill>
              </a:rPr>
              <a:t>bndes.imprensa</a:t>
            </a:r>
            <a:endParaRPr dirty="0">
              <a:solidFill>
                <a:schemeClr val="accent1"/>
              </a:solidFill>
            </a:endParaRPr>
          </a:p>
          <a:p>
            <a:pPr>
              <a:lnSpc>
                <a:spcPct val="200000"/>
              </a:lnSpc>
              <a:spcBef>
                <a:spcPts val="400"/>
              </a:spcBef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dirty="0">
                <a:solidFill>
                  <a:schemeClr val="accent1"/>
                </a:solidFill>
              </a:rPr>
              <a:t>twitter.com/</a:t>
            </a:r>
            <a:r>
              <a:rPr dirty="0" err="1">
                <a:solidFill>
                  <a:schemeClr val="accent1"/>
                </a:solidFill>
              </a:rPr>
              <a:t>bndes</a:t>
            </a:r>
            <a:endParaRPr dirty="0">
              <a:solidFill>
                <a:schemeClr val="accent1"/>
              </a:solidFill>
            </a:endParaRPr>
          </a:p>
          <a:p>
            <a:pPr>
              <a:lnSpc>
                <a:spcPct val="200000"/>
              </a:lnSpc>
              <a:spcBef>
                <a:spcPts val="400"/>
              </a:spcBef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dirty="0">
                <a:solidFill>
                  <a:schemeClr val="accent1"/>
                </a:solidFill>
              </a:rPr>
              <a:t>youtube.com/</a:t>
            </a:r>
            <a:r>
              <a:rPr dirty="0" err="1">
                <a:solidFill>
                  <a:schemeClr val="accent1"/>
                </a:solidFill>
              </a:rPr>
              <a:t>bndesgovbr</a:t>
            </a:r>
            <a:r>
              <a:rPr lang="pt-BR" dirty="0">
                <a:solidFill>
                  <a:schemeClr val="accent1"/>
                </a:solidFill>
              </a:rPr>
              <a:t> linkedin.com/</a:t>
            </a:r>
            <a:r>
              <a:rPr lang="pt-BR" dirty="0" err="1">
                <a:solidFill>
                  <a:schemeClr val="accent1"/>
                </a:solidFill>
              </a:rPr>
              <a:t>company</a:t>
            </a:r>
            <a:r>
              <a:rPr lang="pt-BR" dirty="0">
                <a:solidFill>
                  <a:schemeClr val="accent1"/>
                </a:solidFill>
              </a:rPr>
              <a:t>/</a:t>
            </a:r>
            <a:r>
              <a:rPr lang="pt-BR" dirty="0" err="1">
                <a:solidFill>
                  <a:schemeClr val="accent1"/>
                </a:solidFill>
              </a:rPr>
              <a:t>bndes</a:t>
            </a:r>
            <a:endParaRPr lang="pt-BR" dirty="0">
              <a:solidFill>
                <a:schemeClr val="accent1"/>
              </a:solidFill>
            </a:endParaRPr>
          </a:p>
          <a:p>
            <a:pPr>
              <a:lnSpc>
                <a:spcPct val="200000"/>
              </a:lnSpc>
              <a:spcBef>
                <a:spcPts val="400"/>
              </a:spcBef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pt-BR" sz="1600" dirty="0">
                <a:solidFill>
                  <a:schemeClr val="accent1"/>
                </a:solidFill>
                <a:latin typeface="Arial"/>
                <a:cs typeface="Arial"/>
              </a:rPr>
              <a:t>Instagram.com/</a:t>
            </a:r>
            <a:r>
              <a:rPr lang="pt-BR" sz="1600" dirty="0" err="1">
                <a:solidFill>
                  <a:schemeClr val="accent1"/>
                </a:solidFill>
                <a:latin typeface="Arial"/>
                <a:cs typeface="Arial"/>
              </a:rPr>
              <a:t>bndesgovbr</a:t>
            </a:r>
            <a:endParaRPr sz="1600" dirty="0">
              <a:solidFill>
                <a:schemeClr val="accent1"/>
              </a:solidFill>
              <a:latin typeface="Arial"/>
              <a:cs typeface="Arial"/>
            </a:endParaRPr>
          </a:p>
        </p:txBody>
      </p:sp>
      <p:sp>
        <p:nvSpPr>
          <p:cNvPr id="4" name="CaixaDeTexto 18">
            <a:extLst>
              <a:ext uri="{FF2B5EF4-FFF2-40B4-BE49-F238E27FC236}">
                <a16:creationId xmlns:a16="http://schemas.microsoft.com/office/drawing/2014/main" id="{F4FC900F-6D37-ABC4-4C73-29B6ED5E988F}"/>
              </a:ext>
            </a:extLst>
          </p:cNvPr>
          <p:cNvSpPr/>
          <p:nvPr/>
        </p:nvSpPr>
        <p:spPr>
          <a:xfrm>
            <a:off x="8608703" y="458149"/>
            <a:ext cx="3163431" cy="32813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noAutofit/>
          </a:bodyPr>
          <a:lstStyle/>
          <a:p>
            <a:pPr>
              <a:spcBef>
                <a:spcPts val="100"/>
              </a:spcBef>
              <a:defRPr sz="16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00" dirty="0">
                <a:solidFill>
                  <a:schemeClr val="accent1"/>
                </a:solidFill>
              </a:rPr>
              <a:t>Portal BNDES</a:t>
            </a:r>
          </a:p>
          <a:p>
            <a:pPr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00" dirty="0">
                <a:solidFill>
                  <a:schemeClr val="accent1"/>
                </a:solidFill>
              </a:rPr>
              <a:t>www.bndes.gov.br</a:t>
            </a:r>
          </a:p>
          <a:p>
            <a:pPr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1400" dirty="0">
              <a:solidFill>
                <a:schemeClr val="accent1"/>
              </a:solidFill>
            </a:endParaRPr>
          </a:p>
          <a:p>
            <a:pPr>
              <a:spcBef>
                <a:spcPts val="100"/>
              </a:spcBef>
              <a:defRPr sz="16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00" dirty="0" err="1">
                <a:solidFill>
                  <a:schemeClr val="accent1"/>
                </a:solidFill>
              </a:rPr>
              <a:t>Atendimento</a:t>
            </a:r>
            <a:r>
              <a:rPr sz="1400" dirty="0">
                <a:solidFill>
                  <a:schemeClr val="accent1"/>
                </a:solidFill>
              </a:rPr>
              <a:t> </a:t>
            </a:r>
            <a:r>
              <a:rPr sz="1400" dirty="0" err="1">
                <a:solidFill>
                  <a:schemeClr val="accent1"/>
                </a:solidFill>
              </a:rPr>
              <a:t>Empresarial</a:t>
            </a:r>
            <a:endParaRPr sz="1400" dirty="0">
              <a:solidFill>
                <a:schemeClr val="accent1"/>
              </a:solidFill>
            </a:endParaRPr>
          </a:p>
          <a:p>
            <a:pPr>
              <a:spcBef>
                <a:spcPts val="100"/>
              </a:spcBef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00" dirty="0">
                <a:solidFill>
                  <a:schemeClr val="accent1"/>
                </a:solidFill>
              </a:rPr>
              <a:t>0800 702 6337</a:t>
            </a:r>
          </a:p>
          <a:p>
            <a:pPr>
              <a:spcBef>
                <a:spcPts val="100"/>
              </a:spcBef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00" dirty="0" err="1">
                <a:solidFill>
                  <a:schemeClr val="accent1"/>
                </a:solidFill>
              </a:rPr>
              <a:t>Chamadas</a:t>
            </a:r>
            <a:r>
              <a:rPr sz="1400" dirty="0">
                <a:solidFill>
                  <a:schemeClr val="accent1"/>
                </a:solidFill>
              </a:rPr>
              <a:t> </a:t>
            </a:r>
            <a:r>
              <a:rPr sz="1400" dirty="0" err="1">
                <a:solidFill>
                  <a:schemeClr val="accent1"/>
                </a:solidFill>
              </a:rPr>
              <a:t>internacionais</a:t>
            </a:r>
            <a:endParaRPr sz="1400" dirty="0">
              <a:solidFill>
                <a:schemeClr val="accent1"/>
              </a:solidFill>
            </a:endParaRPr>
          </a:p>
          <a:p>
            <a:pPr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00" dirty="0">
                <a:solidFill>
                  <a:schemeClr val="accent1"/>
                </a:solidFill>
              </a:rPr>
              <a:t>+55 21 2172 6337 </a:t>
            </a:r>
          </a:p>
          <a:p>
            <a:pPr>
              <a:spcBef>
                <a:spcPts val="100"/>
              </a:spcBef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1400" dirty="0">
              <a:solidFill>
                <a:schemeClr val="accent1"/>
              </a:solidFill>
            </a:endParaRPr>
          </a:p>
          <a:p>
            <a:pPr>
              <a:spcBef>
                <a:spcPts val="100"/>
              </a:spcBef>
              <a:defRPr sz="16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00" dirty="0" err="1">
                <a:solidFill>
                  <a:schemeClr val="accent1"/>
                </a:solidFill>
              </a:rPr>
              <a:t>Ouvidoria</a:t>
            </a:r>
            <a:endParaRPr sz="1400" dirty="0">
              <a:solidFill>
                <a:schemeClr val="accent1"/>
              </a:solidFill>
            </a:endParaRPr>
          </a:p>
          <a:p>
            <a:pPr>
              <a:spcBef>
                <a:spcPts val="100"/>
              </a:spcBef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00" dirty="0">
                <a:solidFill>
                  <a:schemeClr val="accent1"/>
                </a:solidFill>
              </a:rPr>
              <a:t>0800 702 6307</a:t>
            </a:r>
          </a:p>
          <a:p>
            <a:pPr>
              <a:spcBef>
                <a:spcPts val="100"/>
              </a:spcBef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00" dirty="0">
                <a:solidFill>
                  <a:schemeClr val="accent1"/>
                </a:solidFill>
              </a:rPr>
              <a:t>www.bndes.gov.br/ouvidoria</a:t>
            </a:r>
          </a:p>
          <a:p>
            <a:pPr>
              <a:defRPr sz="16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1400" dirty="0">
              <a:solidFill>
                <a:schemeClr val="accent1"/>
              </a:solidFill>
            </a:endParaRPr>
          </a:p>
          <a:p>
            <a:pPr>
              <a:defRPr sz="16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00" dirty="0" err="1">
                <a:solidFill>
                  <a:schemeClr val="accent1"/>
                </a:solidFill>
              </a:rPr>
              <a:t>Fale</a:t>
            </a:r>
            <a:r>
              <a:rPr sz="1400" dirty="0">
                <a:solidFill>
                  <a:schemeClr val="accent1"/>
                </a:solidFill>
              </a:rPr>
              <a:t> </a:t>
            </a:r>
            <a:r>
              <a:rPr sz="1400" dirty="0" err="1">
                <a:solidFill>
                  <a:schemeClr val="accent1"/>
                </a:solidFill>
              </a:rPr>
              <a:t>Conosco</a:t>
            </a:r>
            <a:endParaRPr sz="1400" dirty="0">
              <a:solidFill>
                <a:schemeClr val="accent1"/>
              </a:solidFill>
            </a:endParaRPr>
          </a:p>
          <a:p>
            <a:pPr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00" dirty="0">
                <a:solidFill>
                  <a:schemeClr val="accent1"/>
                </a:solidFill>
              </a:rPr>
              <a:t>www.bndes.gov.br/faleconosco</a:t>
            </a:r>
          </a:p>
        </p:txBody>
      </p:sp>
      <p:sp>
        <p:nvSpPr>
          <p:cNvPr id="19" name="Gráfico 18">
            <a:extLst>
              <a:ext uri="{FF2B5EF4-FFF2-40B4-BE49-F238E27FC236}">
                <a16:creationId xmlns:a16="http://schemas.microsoft.com/office/drawing/2014/main" id="{239D1421-B558-F10D-2BF6-E1AACC0C8EF0}"/>
              </a:ext>
            </a:extLst>
          </p:cNvPr>
          <p:cNvSpPr/>
          <p:nvPr/>
        </p:nvSpPr>
        <p:spPr>
          <a:xfrm rot="1230521" flipH="1">
            <a:off x="5856092" y="241607"/>
            <a:ext cx="3654525" cy="6374787"/>
          </a:xfrm>
          <a:custGeom>
            <a:avLst/>
            <a:gdLst>
              <a:gd name="connsiteX0" fmla="*/ 0 w 5052916"/>
              <a:gd name="connsiteY0" fmla="*/ 7104862 h 7104861"/>
              <a:gd name="connsiteX1" fmla="*/ 5052917 w 5052916"/>
              <a:gd name="connsiteY1" fmla="*/ 1392714 h 7104861"/>
              <a:gd name="connsiteX2" fmla="*/ 4872743 w 5052916"/>
              <a:gd name="connsiteY2" fmla="*/ 0 h 7104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52916" h="7104861">
                <a:moveTo>
                  <a:pt x="0" y="7104862"/>
                </a:moveTo>
                <a:cubicBezTo>
                  <a:pt x="2879043" y="6585349"/>
                  <a:pt x="5052917" y="4225471"/>
                  <a:pt x="5052917" y="1392714"/>
                </a:cubicBezTo>
                <a:cubicBezTo>
                  <a:pt x="5052917" y="912676"/>
                  <a:pt x="4990446" y="446261"/>
                  <a:pt x="4872743" y="0"/>
                </a:cubicBezTo>
              </a:path>
            </a:pathLst>
          </a:custGeom>
          <a:noFill/>
          <a:ln w="28575" cap="flat">
            <a:solidFill>
              <a:schemeClr val="accent4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20" name="Gráfico 19">
            <a:extLst>
              <a:ext uri="{FF2B5EF4-FFF2-40B4-BE49-F238E27FC236}">
                <a16:creationId xmlns:a16="http://schemas.microsoft.com/office/drawing/2014/main" id="{4FC8A845-2BFC-D322-D694-3BB4F35E3A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79917" y="4354930"/>
            <a:ext cx="342900" cy="342900"/>
          </a:xfrm>
          <a:prstGeom prst="rect">
            <a:avLst/>
          </a:prstGeom>
        </p:spPr>
      </p:pic>
      <p:pic>
        <p:nvPicPr>
          <p:cNvPr id="22" name="Gráfico 21">
            <a:extLst>
              <a:ext uri="{FF2B5EF4-FFF2-40B4-BE49-F238E27FC236}">
                <a16:creationId xmlns:a16="http://schemas.microsoft.com/office/drawing/2014/main" id="{023E9E0F-33F4-ADA2-EFCC-A7D65B988F4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079917" y="3835523"/>
            <a:ext cx="342900" cy="333375"/>
          </a:xfrm>
          <a:prstGeom prst="rect">
            <a:avLst/>
          </a:prstGeom>
        </p:spPr>
      </p:pic>
      <p:pic>
        <p:nvPicPr>
          <p:cNvPr id="24" name="Gráfico 23">
            <a:extLst>
              <a:ext uri="{FF2B5EF4-FFF2-40B4-BE49-F238E27FC236}">
                <a16:creationId xmlns:a16="http://schemas.microsoft.com/office/drawing/2014/main" id="{A2198174-D324-ADA7-0711-EC95475183B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095985" y="5431845"/>
            <a:ext cx="342900" cy="342900"/>
          </a:xfrm>
          <a:prstGeom prst="rect">
            <a:avLst/>
          </a:prstGeom>
        </p:spPr>
      </p:pic>
      <p:pic>
        <p:nvPicPr>
          <p:cNvPr id="26" name="Gráfico 25">
            <a:extLst>
              <a:ext uri="{FF2B5EF4-FFF2-40B4-BE49-F238E27FC236}">
                <a16:creationId xmlns:a16="http://schemas.microsoft.com/office/drawing/2014/main" id="{57BA5F0E-3DD0-BC17-F3EE-641C6F97F00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110679" y="4883863"/>
            <a:ext cx="361950" cy="361950"/>
          </a:xfrm>
          <a:prstGeom prst="rect">
            <a:avLst/>
          </a:prstGeom>
        </p:spPr>
      </p:pic>
      <p:pic>
        <p:nvPicPr>
          <p:cNvPr id="28" name="Gráfico 27">
            <a:extLst>
              <a:ext uri="{FF2B5EF4-FFF2-40B4-BE49-F238E27FC236}">
                <a16:creationId xmlns:a16="http://schemas.microsoft.com/office/drawing/2014/main" id="{C260FD8D-155A-B7C4-D244-DBB9C9BAA50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079917" y="5960778"/>
            <a:ext cx="342900" cy="342900"/>
          </a:xfrm>
          <a:prstGeom prst="rect">
            <a:avLst/>
          </a:prstGeom>
        </p:spPr>
      </p:pic>
      <p:pic>
        <p:nvPicPr>
          <p:cNvPr id="30" name="Gráfico 29">
            <a:extLst>
              <a:ext uri="{FF2B5EF4-FFF2-40B4-BE49-F238E27FC236}">
                <a16:creationId xmlns:a16="http://schemas.microsoft.com/office/drawing/2014/main" id="{C5A65168-0F70-8384-1413-087E719214B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079917" y="2261124"/>
            <a:ext cx="342900" cy="342900"/>
          </a:xfrm>
          <a:prstGeom prst="rect">
            <a:avLst/>
          </a:prstGeom>
        </p:spPr>
      </p:pic>
      <p:pic>
        <p:nvPicPr>
          <p:cNvPr id="36" name="Gráfico 35">
            <a:extLst>
              <a:ext uri="{FF2B5EF4-FFF2-40B4-BE49-F238E27FC236}">
                <a16:creationId xmlns:a16="http://schemas.microsoft.com/office/drawing/2014/main" id="{A6CA276E-9955-1941-F893-8F3D60CEFB2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079917" y="3121963"/>
            <a:ext cx="342900" cy="342900"/>
          </a:xfrm>
          <a:prstGeom prst="rect">
            <a:avLst/>
          </a:prstGeom>
        </p:spPr>
      </p:pic>
      <p:pic>
        <p:nvPicPr>
          <p:cNvPr id="38" name="Gráfico 37">
            <a:extLst>
              <a:ext uri="{FF2B5EF4-FFF2-40B4-BE49-F238E27FC236}">
                <a16:creationId xmlns:a16="http://schemas.microsoft.com/office/drawing/2014/main" id="{82B90300-6D05-DED9-AC8C-8F3EED5C7EB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8084680" y="1196553"/>
            <a:ext cx="333375" cy="333375"/>
          </a:xfrm>
          <a:prstGeom prst="rect">
            <a:avLst/>
          </a:prstGeom>
        </p:spPr>
      </p:pic>
      <p:pic>
        <p:nvPicPr>
          <p:cNvPr id="40" name="Gráfico 39">
            <a:extLst>
              <a:ext uri="{FF2B5EF4-FFF2-40B4-BE49-F238E27FC236}">
                <a16:creationId xmlns:a16="http://schemas.microsoft.com/office/drawing/2014/main" id="{049B096C-770B-DB84-3FBB-9E1CC65ACFCC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8079917" y="506062"/>
            <a:ext cx="342900" cy="34290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47D73710-28EC-8D8E-BA08-A197C4F12238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0902" y="5364480"/>
            <a:ext cx="3674436" cy="753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83436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g"/></Relationships>
</file>

<file path=ppt/theme/theme1.xml><?xml version="1.0" encoding="utf-8"?>
<a:theme xmlns:a="http://schemas.openxmlformats.org/drawingml/2006/main" name="1_Tema do Office">
  <a:themeElements>
    <a:clrScheme name="BNDES_PPT">
      <a:dk1>
        <a:srgbClr val="7B7B7B"/>
      </a:dk1>
      <a:lt1>
        <a:sysClr val="window" lastClr="FFFFFF"/>
      </a:lt1>
      <a:dk2>
        <a:srgbClr val="C9C9C9"/>
      </a:dk2>
      <a:lt2>
        <a:srgbClr val="FFFFFF"/>
      </a:lt2>
      <a:accent1>
        <a:srgbClr val="1E428B"/>
      </a:accent1>
      <a:accent2>
        <a:srgbClr val="009933"/>
      </a:accent2>
      <a:accent3>
        <a:srgbClr val="E75300"/>
      </a:accent3>
      <a:accent4>
        <a:srgbClr val="52BBB5"/>
      </a:accent4>
      <a:accent5>
        <a:srgbClr val="759CB8"/>
      </a:accent5>
      <a:accent6>
        <a:srgbClr val="65B32E"/>
      </a:accent6>
      <a:hlink>
        <a:srgbClr val="1E428B"/>
      </a:hlink>
      <a:folHlink>
        <a:srgbClr val="759CB8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NDES_PPTPADRAO_2023 final.potx" id="{372600E5-5449-4785-A534-D5512674F534}" vid="{44BE1CB9-669F-4201-A1DB-9F37178D987E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ad7ea48e-e536-41d4-9f9a-080acdf5a2f8">
      <Terms xmlns="http://schemas.microsoft.com/office/infopath/2007/PartnerControls"/>
    </lcf76f155ced4ddcb4097134ff3c332f>
    <TaxCatchAll xmlns="d95a7201-e5b7-4016-87f8-9f760fcbb428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C414806918429D4EAD9B8C1567CB38C3" ma:contentTypeVersion="16" ma:contentTypeDescription="Crie um novo documento." ma:contentTypeScope="" ma:versionID="c9016450987f96a00ecc7c6062a366c5">
  <xsd:schema xmlns:xsd="http://www.w3.org/2001/XMLSchema" xmlns:xs="http://www.w3.org/2001/XMLSchema" xmlns:p="http://schemas.microsoft.com/office/2006/metadata/properties" xmlns:ns2="d95a7201-e5b7-4016-87f8-9f760fcbb428" xmlns:ns3="ad7ea48e-e536-41d4-9f9a-080acdf5a2f8" targetNamespace="http://schemas.microsoft.com/office/2006/metadata/properties" ma:root="true" ma:fieldsID="55246ddf4c3cf110b32089d0dcf9fc65" ns2:_="" ns3:_="">
    <xsd:import namespace="d95a7201-e5b7-4016-87f8-9f760fcbb428"/>
    <xsd:import namespace="ad7ea48e-e536-41d4-9f9a-080acdf5a2f8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Location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3:MediaLengthInSeconds" minOccurs="0"/>
                <xsd:element ref="ns3:lcf76f155ced4ddcb4097134ff3c332f" minOccurs="0"/>
                <xsd:element ref="ns2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95a7201-e5b7-4016-87f8-9f760fcbb428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82760691-8725-4120-a377-c54abaab09ce}" ma:internalName="TaxCatchAll" ma:showField="CatchAllData" ma:web="d95a7201-e5b7-4016-87f8-9f760fcbb42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d7ea48e-e536-41d4-9f9a-080acdf5a2f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3" nillable="true" ma:displayName="Location" ma:internalName="MediaServiceLocatio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Marcações de imagem" ma:readOnly="false" ma:fieldId="{5cf76f15-5ced-4ddc-b409-7134ff3c332f}" ma:taxonomyMulti="true" ma:sspId="0cf186e4-621b-475d-9963-da1c83341299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1331484-2C7D-4991-8A0F-A9D83F4213E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0B8C1F3-4761-45FE-A344-E4F9503C4D62}">
  <ds:schemaRefs>
    <ds:schemaRef ds:uri="http://purl.org/dc/dcmitype/"/>
    <ds:schemaRef ds:uri="http://purl.org/dc/elements/1.1/"/>
    <ds:schemaRef ds:uri="http://schemas.microsoft.com/office/2006/metadata/properties"/>
    <ds:schemaRef ds:uri="d95a7201-e5b7-4016-87f8-9f760fcbb428"/>
    <ds:schemaRef ds:uri="http://schemas.microsoft.com/office/2006/documentManagement/types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ad7ea48e-e536-41d4-9f9a-080acdf5a2f8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12EFA0E3-B72A-4574-A7B1-3F4466D93EB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95a7201-e5b7-4016-87f8-9f760fcbb428"/>
    <ds:schemaRef ds:uri="ad7ea48e-e536-41d4-9f9a-080acdf5a2f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7e2324c6-6925-427e-b56d-4e6eda16752a}" enabled="0" method="" siteId="{7e2324c6-6925-427e-b56d-4e6eda16752a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BNDES_PPTPADRAO_2023 final</Template>
  <TotalTime>669</TotalTime>
  <Words>241</Words>
  <Application>Microsoft Office PowerPoint</Application>
  <PresentationFormat>Widescreen</PresentationFormat>
  <Paragraphs>70</Paragraphs>
  <Slides>9</Slides>
  <Notes>5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Courier New</vt:lpstr>
      <vt:lpstr>1_Tema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>BNDES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Gladstone Moises Arantes Junior</dc:creator>
  <cp:lastModifiedBy>Milber Fernandes Morais Bourguignon</cp:lastModifiedBy>
  <cp:revision>19</cp:revision>
  <cp:lastPrinted>2022-11-07T22:20:14Z</cp:lastPrinted>
  <dcterms:created xsi:type="dcterms:W3CDTF">2023-03-27T20:40:19Z</dcterms:created>
  <dcterms:modified xsi:type="dcterms:W3CDTF">2023-06-27T20:23:06Z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0x010100C414806918429D4EAD9B8C1567CB38C3</vt:lpwstr>
  </property>
</Properties>
</file>